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7" r:id="rId2"/>
    <p:sldId id="273" r:id="rId3"/>
    <p:sldId id="261" r:id="rId4"/>
    <p:sldId id="276" r:id="rId5"/>
    <p:sldId id="271" r:id="rId6"/>
    <p:sldId id="275" r:id="rId7"/>
    <p:sldId id="257" r:id="rId8"/>
    <p:sldId id="272" r:id="rId9"/>
    <p:sldId id="281" r:id="rId10"/>
    <p:sldId id="283" r:id="rId11"/>
    <p:sldId id="282" r:id="rId12"/>
    <p:sldId id="284" r:id="rId13"/>
    <p:sldId id="285" r:id="rId14"/>
    <p:sldId id="286" r:id="rId15"/>
    <p:sldId id="287" r:id="rId16"/>
    <p:sldId id="289" r:id="rId17"/>
    <p:sldId id="278" r:id="rId18"/>
    <p:sldId id="262" r:id="rId19"/>
    <p:sldId id="259" r:id="rId20"/>
    <p:sldId id="277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64013-2589-4486-8B58-F13A17DB6BE5}" v="12" dt="2024-10-04T17:57:04.480"/>
    <p1510:client id="{A3C86939-53EA-4603-AB5A-80616526828C}" v="17" dt="2024-10-04T12:10:44.880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>
      <p:cViewPr varScale="1">
        <p:scale>
          <a:sx n="78" d="100"/>
          <a:sy n="78" d="100"/>
        </p:scale>
        <p:origin x="878" y="6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han Kumar" userId="36471aa597f98de6" providerId="LiveId" clId="{5C764013-2589-4486-8B58-F13A17DB6BE5}"/>
    <pc:docChg chg="undo custSel addSld delSld modSld sldOrd">
      <pc:chgData name="Roshan Kumar" userId="36471aa597f98de6" providerId="LiveId" clId="{5C764013-2589-4486-8B58-F13A17DB6BE5}" dt="2024-10-04T17:57:35.418" v="3364" actId="1076"/>
      <pc:docMkLst>
        <pc:docMk/>
      </pc:docMkLst>
      <pc:sldChg chg="addSp delSp modSp mod">
        <pc:chgData name="Roshan Kumar" userId="36471aa597f98de6" providerId="LiveId" clId="{5C764013-2589-4486-8B58-F13A17DB6BE5}" dt="2024-10-04T17:44:47.347" v="3216" actId="14100"/>
        <pc:sldMkLst>
          <pc:docMk/>
          <pc:sldMk cId="2709077978" sldId="259"/>
        </pc:sldMkLst>
        <pc:spChg chg="mod">
          <ac:chgData name="Roshan Kumar" userId="36471aa597f98de6" providerId="LiveId" clId="{5C764013-2589-4486-8B58-F13A17DB6BE5}" dt="2024-10-04T17:40:03.231" v="3156" actId="14100"/>
          <ac:spMkLst>
            <pc:docMk/>
            <pc:sldMk cId="2709077978" sldId="259"/>
            <ac:spMk id="2" creationId="{00000000-0000-0000-0000-000000000000}"/>
          </ac:spMkLst>
        </pc:spChg>
        <pc:spChg chg="del">
          <ac:chgData name="Roshan Kumar" userId="36471aa597f98de6" providerId="LiveId" clId="{5C764013-2589-4486-8B58-F13A17DB6BE5}" dt="2024-10-04T17:27:43.274" v="3116" actId="478"/>
          <ac:spMkLst>
            <pc:docMk/>
            <pc:sldMk cId="2709077978" sldId="259"/>
            <ac:spMk id="5" creationId="{00000000-0000-0000-0000-000000000000}"/>
          </ac:spMkLst>
        </pc:spChg>
        <pc:spChg chg="add del mod">
          <ac:chgData name="Roshan Kumar" userId="36471aa597f98de6" providerId="LiveId" clId="{5C764013-2589-4486-8B58-F13A17DB6BE5}" dt="2024-10-04T17:34:52.282" v="3134" actId="478"/>
          <ac:spMkLst>
            <pc:docMk/>
            <pc:sldMk cId="2709077978" sldId="259"/>
            <ac:spMk id="11" creationId="{A95E6988-B617-B01C-D137-93EFD7D1B3AF}"/>
          </ac:spMkLst>
        </pc:spChg>
        <pc:spChg chg="add del mod">
          <ac:chgData name="Roshan Kumar" userId="36471aa597f98de6" providerId="LiveId" clId="{5C764013-2589-4486-8B58-F13A17DB6BE5}" dt="2024-10-04T17:36:06.923" v="3136" actId="478"/>
          <ac:spMkLst>
            <pc:docMk/>
            <pc:sldMk cId="2709077978" sldId="259"/>
            <ac:spMk id="16" creationId="{7DA3643B-1CDC-1072-C75A-FF6E17F505BC}"/>
          </ac:spMkLst>
        </pc:spChg>
        <pc:spChg chg="add del mod">
          <ac:chgData name="Roshan Kumar" userId="36471aa597f98de6" providerId="LiveId" clId="{5C764013-2589-4486-8B58-F13A17DB6BE5}" dt="2024-10-04T17:39:04.101" v="3144" actId="478"/>
          <ac:spMkLst>
            <pc:docMk/>
            <pc:sldMk cId="2709077978" sldId="259"/>
            <ac:spMk id="19" creationId="{DC03004E-EBF8-5FFC-045C-3802615D438F}"/>
          </ac:spMkLst>
        </pc:spChg>
        <pc:spChg chg="add mod">
          <ac:chgData name="Roshan Kumar" userId="36471aa597f98de6" providerId="LiveId" clId="{5C764013-2589-4486-8B58-F13A17DB6BE5}" dt="2024-10-04T17:44:34.781" v="3215" actId="1076"/>
          <ac:spMkLst>
            <pc:docMk/>
            <pc:sldMk cId="2709077978" sldId="259"/>
            <ac:spMk id="20" creationId="{905DFABB-470E-257E-01FF-362F94479BF7}"/>
          </ac:spMkLst>
        </pc:spChg>
        <pc:picChg chg="add del mod ord">
          <ac:chgData name="Roshan Kumar" userId="36471aa597f98de6" providerId="LiveId" clId="{5C764013-2589-4486-8B58-F13A17DB6BE5}" dt="2024-10-04T17:41:45.184" v="3167" actId="478"/>
          <ac:picMkLst>
            <pc:docMk/>
            <pc:sldMk cId="2709077978" sldId="259"/>
            <ac:picMk id="4" creationId="{E504BFED-6E8A-690E-BFB6-84785426B9EA}"/>
          </ac:picMkLst>
        </pc:picChg>
        <pc:picChg chg="add del mod">
          <ac:chgData name="Roshan Kumar" userId="36471aa597f98de6" providerId="LiveId" clId="{5C764013-2589-4486-8B58-F13A17DB6BE5}" dt="2024-10-04T17:34:52.282" v="3134" actId="478"/>
          <ac:picMkLst>
            <pc:docMk/>
            <pc:sldMk cId="2709077978" sldId="259"/>
            <ac:picMk id="10" creationId="{A03B89A3-7668-B837-6214-18503BBD38AF}"/>
          </ac:picMkLst>
        </pc:picChg>
        <pc:picChg chg="add del mod">
          <ac:chgData name="Roshan Kumar" userId="36471aa597f98de6" providerId="LiveId" clId="{5C764013-2589-4486-8B58-F13A17DB6BE5}" dt="2024-10-04T17:34:52.282" v="3134" actId="478"/>
          <ac:picMkLst>
            <pc:docMk/>
            <pc:sldMk cId="2709077978" sldId="259"/>
            <ac:picMk id="13" creationId="{878774E9-A379-C99D-AFD8-16C57CD43841}"/>
          </ac:picMkLst>
        </pc:picChg>
        <pc:picChg chg="add del mod">
          <ac:chgData name="Roshan Kumar" userId="36471aa597f98de6" providerId="LiveId" clId="{5C764013-2589-4486-8B58-F13A17DB6BE5}" dt="2024-10-04T17:42:10.050" v="3174" actId="478"/>
          <ac:picMkLst>
            <pc:docMk/>
            <pc:sldMk cId="2709077978" sldId="259"/>
            <ac:picMk id="15" creationId="{41E27C16-0881-2F60-AA36-9EB033F592AD}"/>
          </ac:picMkLst>
        </pc:picChg>
        <pc:picChg chg="add mod">
          <ac:chgData name="Roshan Kumar" userId="36471aa597f98de6" providerId="LiveId" clId="{5C764013-2589-4486-8B58-F13A17DB6BE5}" dt="2024-10-04T17:44:47.347" v="3216" actId="14100"/>
          <ac:picMkLst>
            <pc:docMk/>
            <pc:sldMk cId="2709077978" sldId="259"/>
            <ac:picMk id="18" creationId="{933A4250-AD9D-46F0-8AD5-7554B781A23F}"/>
          </ac:picMkLst>
        </pc:picChg>
        <pc:cxnChg chg="add del mod">
          <ac:chgData name="Roshan Kumar" userId="36471aa597f98de6" providerId="LiveId" clId="{5C764013-2589-4486-8B58-F13A17DB6BE5}" dt="2024-10-04T17:41:56.137" v="3170" actId="478"/>
          <ac:cxnSpMkLst>
            <pc:docMk/>
            <pc:sldMk cId="2709077978" sldId="259"/>
            <ac:cxnSpMk id="7" creationId="{BD263205-15CD-4AA2-7AFF-EEF909C31B1B}"/>
          </ac:cxnSpMkLst>
        </pc:cxnChg>
      </pc:sldChg>
      <pc:sldChg chg="modSp mod">
        <pc:chgData name="Roshan Kumar" userId="36471aa597f98de6" providerId="LiveId" clId="{5C764013-2589-4486-8B58-F13A17DB6BE5}" dt="2024-10-04T17:50:56.853" v="3305" actId="1076"/>
        <pc:sldMkLst>
          <pc:docMk/>
          <pc:sldMk cId="2920597343" sldId="261"/>
        </pc:sldMkLst>
        <pc:spChg chg="mod">
          <ac:chgData name="Roshan Kumar" userId="36471aa597f98de6" providerId="LiveId" clId="{5C764013-2589-4486-8B58-F13A17DB6BE5}" dt="2024-10-04T17:46:30.158" v="3227" actId="1076"/>
          <ac:spMkLst>
            <pc:docMk/>
            <pc:sldMk cId="2920597343" sldId="261"/>
            <ac:spMk id="12" creationId="{00000000-0000-0000-0000-000000000000}"/>
          </ac:spMkLst>
        </pc:spChg>
        <pc:picChg chg="mod">
          <ac:chgData name="Roshan Kumar" userId="36471aa597f98de6" providerId="LiveId" clId="{5C764013-2589-4486-8B58-F13A17DB6BE5}" dt="2024-10-04T17:50:56.853" v="3305" actId="1076"/>
          <ac:picMkLst>
            <pc:docMk/>
            <pc:sldMk cId="2920597343" sldId="261"/>
            <ac:picMk id="3" creationId="{65FFFEA8-CC34-4562-7D53-9BCD0130D6D4}"/>
          </ac:picMkLst>
        </pc:picChg>
      </pc:sldChg>
      <pc:sldChg chg="addSp modSp mod ord">
        <pc:chgData name="Roshan Kumar" userId="36471aa597f98de6" providerId="LiveId" clId="{5C764013-2589-4486-8B58-F13A17DB6BE5}" dt="2024-10-04T17:45:01.475" v="3217" actId="1440"/>
        <pc:sldMkLst>
          <pc:docMk/>
          <pc:sldMk cId="3677028759" sldId="262"/>
        </pc:sldMkLst>
        <pc:spChg chg="mod">
          <ac:chgData name="Roshan Kumar" userId="36471aa597f98de6" providerId="LiveId" clId="{5C764013-2589-4486-8B58-F13A17DB6BE5}" dt="2024-10-04T17:24:28.791" v="3095"/>
          <ac:spMkLst>
            <pc:docMk/>
            <pc:sldMk cId="3677028759" sldId="262"/>
            <ac:spMk id="2" creationId="{00000000-0000-0000-0000-000000000000}"/>
          </ac:spMkLst>
        </pc:spChg>
        <pc:picChg chg="add mod">
          <ac:chgData name="Roshan Kumar" userId="36471aa597f98de6" providerId="LiveId" clId="{5C764013-2589-4486-8B58-F13A17DB6BE5}" dt="2024-10-04T17:45:01.475" v="3217" actId="1440"/>
          <ac:picMkLst>
            <pc:docMk/>
            <pc:sldMk cId="3677028759" sldId="262"/>
            <ac:picMk id="4" creationId="{0C641F1F-A46F-11FC-1B95-55CA1D57624E}"/>
          </ac:picMkLst>
        </pc:picChg>
      </pc:sldChg>
      <pc:sldChg chg="del">
        <pc:chgData name="Roshan Kumar" userId="36471aa597f98de6" providerId="LiveId" clId="{5C764013-2589-4486-8B58-F13A17DB6BE5}" dt="2024-10-04T17:26:21.032" v="3109" actId="2696"/>
        <pc:sldMkLst>
          <pc:docMk/>
          <pc:sldMk cId="3489859844" sldId="264"/>
        </pc:sldMkLst>
      </pc:sldChg>
      <pc:sldChg chg="del">
        <pc:chgData name="Roshan Kumar" userId="36471aa597f98de6" providerId="LiveId" clId="{5C764013-2589-4486-8B58-F13A17DB6BE5}" dt="2024-10-04T17:49:44.517" v="3298" actId="2696"/>
        <pc:sldMkLst>
          <pc:docMk/>
          <pc:sldMk cId="4140352852" sldId="265"/>
        </pc:sldMkLst>
      </pc:sldChg>
      <pc:sldChg chg="addSp delSp modSp mod">
        <pc:chgData name="Roshan Kumar" userId="36471aa597f98de6" providerId="LiveId" clId="{5C764013-2589-4486-8B58-F13A17DB6BE5}" dt="2024-10-04T17:54:15.657" v="3332" actId="1440"/>
        <pc:sldMkLst>
          <pc:docMk/>
          <pc:sldMk cId="587262746" sldId="271"/>
        </pc:sldMkLst>
        <pc:spChg chg="mod">
          <ac:chgData name="Roshan Kumar" userId="36471aa597f98de6" providerId="LiveId" clId="{5C764013-2589-4486-8B58-F13A17DB6BE5}" dt="2024-10-04T17:52:06.690" v="3317" actId="1076"/>
          <ac:spMkLst>
            <pc:docMk/>
            <pc:sldMk cId="587262746" sldId="271"/>
            <ac:spMk id="2" creationId="{C81B07FF-6A67-EC28-CAE2-09DBFA77D052}"/>
          </ac:spMkLst>
        </pc:spChg>
        <pc:picChg chg="add del mod">
          <ac:chgData name="Roshan Kumar" userId="36471aa597f98de6" providerId="LiveId" clId="{5C764013-2589-4486-8B58-F13A17DB6BE5}" dt="2024-10-04T17:52:58.545" v="3323" actId="478"/>
          <ac:picMkLst>
            <pc:docMk/>
            <pc:sldMk cId="587262746" sldId="271"/>
            <ac:picMk id="3" creationId="{F922CE3A-79B6-2780-23E5-83FB8058B6FD}"/>
          </ac:picMkLst>
        </pc:picChg>
        <pc:picChg chg="add mod">
          <ac:chgData name="Roshan Kumar" userId="36471aa597f98de6" providerId="LiveId" clId="{5C764013-2589-4486-8B58-F13A17DB6BE5}" dt="2024-10-04T17:54:15.657" v="3332" actId="1440"/>
          <ac:picMkLst>
            <pc:docMk/>
            <pc:sldMk cId="587262746" sldId="271"/>
            <ac:picMk id="5" creationId="{AD8D17A1-6A75-9C44-CDE0-0428C018B4D3}"/>
          </ac:picMkLst>
        </pc:picChg>
      </pc:sldChg>
      <pc:sldChg chg="modSp mod">
        <pc:chgData name="Roshan Kumar" userId="36471aa597f98de6" providerId="LiveId" clId="{5C764013-2589-4486-8B58-F13A17DB6BE5}" dt="2024-10-04T16:59:20.984" v="1988" actId="1076"/>
        <pc:sldMkLst>
          <pc:docMk/>
          <pc:sldMk cId="3139068230" sldId="272"/>
        </pc:sldMkLst>
        <pc:spChg chg="mod">
          <ac:chgData name="Roshan Kumar" userId="36471aa597f98de6" providerId="LiveId" clId="{5C764013-2589-4486-8B58-F13A17DB6BE5}" dt="2024-10-04T16:59:20.984" v="1988" actId="1076"/>
          <ac:spMkLst>
            <pc:docMk/>
            <pc:sldMk cId="3139068230" sldId="272"/>
            <ac:spMk id="9" creationId="{B6D95F07-E7AD-B3B2-905A-FA7F63BF254C}"/>
          </ac:spMkLst>
        </pc:spChg>
        <pc:picChg chg="mod">
          <ac:chgData name="Roshan Kumar" userId="36471aa597f98de6" providerId="LiveId" clId="{5C764013-2589-4486-8B58-F13A17DB6BE5}" dt="2024-10-04T16:29:56.596" v="859" actId="1076"/>
          <ac:picMkLst>
            <pc:docMk/>
            <pc:sldMk cId="3139068230" sldId="272"/>
            <ac:picMk id="7" creationId="{0D93C7B5-72D8-2AE2-35AA-46520A7A0401}"/>
          </ac:picMkLst>
        </pc:picChg>
      </pc:sldChg>
      <pc:sldChg chg="modSp mod">
        <pc:chgData name="Roshan Kumar" userId="36471aa597f98de6" providerId="LiveId" clId="{5C764013-2589-4486-8B58-F13A17DB6BE5}" dt="2024-10-04T17:46:01.970" v="3224" actId="1076"/>
        <pc:sldMkLst>
          <pc:docMk/>
          <pc:sldMk cId="3603342326" sldId="273"/>
        </pc:sldMkLst>
        <pc:spChg chg="mod">
          <ac:chgData name="Roshan Kumar" userId="36471aa597f98de6" providerId="LiveId" clId="{5C764013-2589-4486-8B58-F13A17DB6BE5}" dt="2024-10-04T17:46:01.970" v="3224" actId="1076"/>
          <ac:spMkLst>
            <pc:docMk/>
            <pc:sldMk cId="3603342326" sldId="273"/>
            <ac:spMk id="3" creationId="{00000000-0000-0000-0000-000000000000}"/>
          </ac:spMkLst>
        </pc:spChg>
      </pc:sldChg>
      <pc:sldChg chg="del">
        <pc:chgData name="Roshan Kumar" userId="36471aa597f98de6" providerId="LiveId" clId="{5C764013-2589-4486-8B58-F13A17DB6BE5}" dt="2024-10-04T17:26:29.044" v="3111" actId="2696"/>
        <pc:sldMkLst>
          <pc:docMk/>
          <pc:sldMk cId="3440270009" sldId="274"/>
        </pc:sldMkLst>
      </pc:sldChg>
      <pc:sldChg chg="modSp mod">
        <pc:chgData name="Roshan Kumar" userId="36471aa597f98de6" providerId="LiveId" clId="{5C764013-2589-4486-8B58-F13A17DB6BE5}" dt="2024-10-04T17:55:54.266" v="3354" actId="255"/>
        <pc:sldMkLst>
          <pc:docMk/>
          <pc:sldMk cId="2062094859" sldId="275"/>
        </pc:sldMkLst>
        <pc:spChg chg="mod">
          <ac:chgData name="Roshan Kumar" userId="36471aa597f98de6" providerId="LiveId" clId="{5C764013-2589-4486-8B58-F13A17DB6BE5}" dt="2024-10-04T17:55:54.266" v="3354" actId="255"/>
          <ac:spMkLst>
            <pc:docMk/>
            <pc:sldMk cId="2062094859" sldId="275"/>
            <ac:spMk id="8" creationId="{00000000-0000-0000-0000-000000000000}"/>
          </ac:spMkLst>
        </pc:spChg>
      </pc:sldChg>
      <pc:sldChg chg="addSp modSp mod">
        <pc:chgData name="Roshan Kumar" userId="36471aa597f98de6" providerId="LiveId" clId="{5C764013-2589-4486-8B58-F13A17DB6BE5}" dt="2024-10-04T17:51:17.768" v="3306" actId="14100"/>
        <pc:sldMkLst>
          <pc:docMk/>
          <pc:sldMk cId="4266089991" sldId="276"/>
        </pc:sldMkLst>
        <pc:spChg chg="mod">
          <ac:chgData name="Roshan Kumar" userId="36471aa597f98de6" providerId="LiveId" clId="{5C764013-2589-4486-8B58-F13A17DB6BE5}" dt="2024-10-04T17:48:03.166" v="3284" actId="20577"/>
          <ac:spMkLst>
            <pc:docMk/>
            <pc:sldMk cId="4266089991" sldId="276"/>
            <ac:spMk id="14" creationId="{00000000-0000-0000-0000-000000000000}"/>
          </ac:spMkLst>
        </pc:spChg>
        <pc:picChg chg="add mod">
          <ac:chgData name="Roshan Kumar" userId="36471aa597f98de6" providerId="LiveId" clId="{5C764013-2589-4486-8B58-F13A17DB6BE5}" dt="2024-10-04T17:51:17.768" v="3306" actId="14100"/>
          <ac:picMkLst>
            <pc:docMk/>
            <pc:sldMk cId="4266089991" sldId="276"/>
            <ac:picMk id="2" creationId="{FF491156-2001-AB42-3C4A-6CABA2F5926E}"/>
          </ac:picMkLst>
        </pc:picChg>
      </pc:sldChg>
      <pc:sldChg chg="addSp delSp modSp mod">
        <pc:chgData name="Roshan Kumar" userId="36471aa597f98de6" providerId="LiveId" clId="{5C764013-2589-4486-8B58-F13A17DB6BE5}" dt="2024-10-04T17:57:35.418" v="3364" actId="1076"/>
        <pc:sldMkLst>
          <pc:docMk/>
          <pc:sldMk cId="1078626740" sldId="277"/>
        </pc:sldMkLst>
        <pc:spChg chg="mod">
          <ac:chgData name="Roshan Kumar" userId="36471aa597f98de6" providerId="LiveId" clId="{5C764013-2589-4486-8B58-F13A17DB6BE5}" dt="2024-10-04T17:49:34.824" v="3297" actId="20577"/>
          <ac:spMkLst>
            <pc:docMk/>
            <pc:sldMk cId="1078626740" sldId="277"/>
            <ac:spMk id="2" creationId="{00000000-0000-0000-0000-000000000000}"/>
          </ac:spMkLst>
        </pc:spChg>
        <pc:spChg chg="del">
          <ac:chgData name="Roshan Kumar" userId="36471aa597f98de6" providerId="LiveId" clId="{5C764013-2589-4486-8B58-F13A17DB6BE5}" dt="2024-10-04T17:56:55.522" v="3355" actId="478"/>
          <ac:spMkLst>
            <pc:docMk/>
            <pc:sldMk cId="1078626740" sldId="277"/>
            <ac:spMk id="7" creationId="{00000000-0000-0000-0000-000000000000}"/>
          </ac:spMkLst>
        </pc:spChg>
        <pc:spChg chg="del">
          <ac:chgData name="Roshan Kumar" userId="36471aa597f98de6" providerId="LiveId" clId="{5C764013-2589-4486-8B58-F13A17DB6BE5}" dt="2024-10-04T17:49:22.030" v="3285" actId="478"/>
          <ac:spMkLst>
            <pc:docMk/>
            <pc:sldMk cId="1078626740" sldId="277"/>
            <ac:spMk id="8" creationId="{00000000-0000-0000-0000-000000000000}"/>
          </ac:spMkLst>
        </pc:spChg>
        <pc:picChg chg="add mod">
          <ac:chgData name="Roshan Kumar" userId="36471aa597f98de6" providerId="LiveId" clId="{5C764013-2589-4486-8B58-F13A17DB6BE5}" dt="2024-10-04T17:57:35.418" v="3364" actId="1076"/>
          <ac:picMkLst>
            <pc:docMk/>
            <pc:sldMk cId="1078626740" sldId="277"/>
            <ac:picMk id="3" creationId="{08BE60F0-147E-D590-09E6-F0B0163E7D4D}"/>
          </ac:picMkLst>
        </pc:picChg>
      </pc:sldChg>
      <pc:sldChg chg="addSp delSp modSp mod">
        <pc:chgData name="Roshan Kumar" userId="36471aa597f98de6" providerId="LiveId" clId="{5C764013-2589-4486-8B58-F13A17DB6BE5}" dt="2024-10-04T17:22:23.450" v="3094" actId="20577"/>
        <pc:sldMkLst>
          <pc:docMk/>
          <pc:sldMk cId="1525727960" sldId="278"/>
        </pc:sldMkLst>
        <pc:spChg chg="mod">
          <ac:chgData name="Roshan Kumar" userId="36471aa597f98de6" providerId="LiveId" clId="{5C764013-2589-4486-8B58-F13A17DB6BE5}" dt="2024-10-04T16:36:03.951" v="936" actId="20577"/>
          <ac:spMkLst>
            <pc:docMk/>
            <pc:sldMk cId="1525727960" sldId="278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7:22:23.450" v="3094" actId="20577"/>
          <ac:spMkLst>
            <pc:docMk/>
            <pc:sldMk cId="1525727960" sldId="278"/>
            <ac:spMk id="3" creationId="{00000000-0000-0000-0000-000000000000}"/>
          </ac:spMkLst>
        </pc:spChg>
        <pc:spChg chg="add del mod">
          <ac:chgData name="Roshan Kumar" userId="36471aa597f98de6" providerId="LiveId" clId="{5C764013-2589-4486-8B58-F13A17DB6BE5}" dt="2024-10-04T16:35:30.268" v="900" actId="478"/>
          <ac:spMkLst>
            <pc:docMk/>
            <pc:sldMk cId="1525727960" sldId="278"/>
            <ac:spMk id="5" creationId="{15BB3FE6-5AED-76D4-35DD-664EAF6AAD96}"/>
          </ac:spMkLst>
        </pc:spChg>
        <pc:graphicFrameChg chg="del">
          <ac:chgData name="Roshan Kumar" userId="36471aa597f98de6" providerId="LiveId" clId="{5C764013-2589-4486-8B58-F13A17DB6BE5}" dt="2024-10-04T16:35:28.019" v="899" actId="478"/>
          <ac:graphicFrameMkLst>
            <pc:docMk/>
            <pc:sldMk cId="1525727960" sldId="278"/>
            <ac:graphicFrameMk id="13" creationId="{00000000-0000-0000-0000-000000000000}"/>
          </ac:graphicFrameMkLst>
        </pc:graphicFrameChg>
        <pc:picChg chg="add mod">
          <ac:chgData name="Roshan Kumar" userId="36471aa597f98de6" providerId="LiveId" clId="{5C764013-2589-4486-8B58-F13A17DB6BE5}" dt="2024-10-04T16:35:44.165" v="905" actId="1440"/>
          <ac:picMkLst>
            <pc:docMk/>
            <pc:sldMk cId="1525727960" sldId="278"/>
            <ac:picMk id="7" creationId="{1BF017F0-7660-3BCC-1683-89212323F719}"/>
          </ac:picMkLst>
        </pc:picChg>
      </pc:sldChg>
      <pc:sldChg chg="del">
        <pc:chgData name="Roshan Kumar" userId="36471aa597f98de6" providerId="LiveId" clId="{5C764013-2589-4486-8B58-F13A17DB6BE5}" dt="2024-10-04T17:26:36.748" v="3112" actId="2696"/>
        <pc:sldMkLst>
          <pc:docMk/>
          <pc:sldMk cId="3818827224" sldId="279"/>
        </pc:sldMkLst>
      </pc:sldChg>
      <pc:sldChg chg="del">
        <pc:chgData name="Roshan Kumar" userId="36471aa597f98de6" providerId="LiveId" clId="{5C764013-2589-4486-8B58-F13A17DB6BE5}" dt="2024-10-04T17:26:40.256" v="3113" actId="2696"/>
        <pc:sldMkLst>
          <pc:docMk/>
          <pc:sldMk cId="1610148151" sldId="280"/>
        </pc:sldMkLst>
      </pc:sldChg>
      <pc:sldChg chg="addSp delSp modSp mod">
        <pc:chgData name="Roshan Kumar" userId="36471aa597f98de6" providerId="LiveId" clId="{5C764013-2589-4486-8B58-F13A17DB6BE5}" dt="2024-10-04T16:59:14.334" v="1987" actId="1076"/>
        <pc:sldMkLst>
          <pc:docMk/>
          <pc:sldMk cId="350012486" sldId="281"/>
        </pc:sldMkLst>
        <pc:spChg chg="mod">
          <ac:chgData name="Roshan Kumar" userId="36471aa597f98de6" providerId="LiveId" clId="{5C764013-2589-4486-8B58-F13A17DB6BE5}" dt="2024-10-04T16:39:09.245" v="946" actId="20577"/>
          <ac:spMkLst>
            <pc:docMk/>
            <pc:sldMk cId="350012486" sldId="281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6:59:14.334" v="1987" actId="1076"/>
          <ac:spMkLst>
            <pc:docMk/>
            <pc:sldMk cId="350012486" sldId="281"/>
            <ac:spMk id="3" creationId="{00000000-0000-0000-0000-000000000000}"/>
          </ac:spMkLst>
        </pc:spChg>
        <pc:picChg chg="add mod">
          <ac:chgData name="Roshan Kumar" userId="36471aa597f98de6" providerId="LiveId" clId="{5C764013-2589-4486-8B58-F13A17DB6BE5}" dt="2024-10-04T16:43:05.339" v="1109" actId="1036"/>
          <ac:picMkLst>
            <pc:docMk/>
            <pc:sldMk cId="350012486" sldId="281"/>
            <ac:picMk id="5" creationId="{DB6FC1E1-F1EF-42C0-50EC-8A13BDDA4F7D}"/>
          </ac:picMkLst>
        </pc:picChg>
        <pc:picChg chg="del mod">
          <ac:chgData name="Roshan Kumar" userId="36471aa597f98de6" providerId="LiveId" clId="{5C764013-2589-4486-8B58-F13A17DB6BE5}" dt="2024-10-04T16:36:14.095" v="937" actId="478"/>
          <ac:picMkLst>
            <pc:docMk/>
            <pc:sldMk cId="350012486" sldId="281"/>
            <ac:picMk id="7" creationId="{87A3E9F8-E405-234D-E724-F08E9F1ED596}"/>
          </ac:picMkLst>
        </pc:picChg>
      </pc:sldChg>
      <pc:sldChg chg="addSp delSp modSp mod">
        <pc:chgData name="Roshan Kumar" userId="36471aa597f98de6" providerId="LiveId" clId="{5C764013-2589-4486-8B58-F13A17DB6BE5}" dt="2024-10-04T17:00:32.475" v="1992" actId="1076"/>
        <pc:sldMkLst>
          <pc:docMk/>
          <pc:sldMk cId="3968674159" sldId="282"/>
        </pc:sldMkLst>
        <pc:spChg chg="mod">
          <ac:chgData name="Roshan Kumar" userId="36471aa597f98de6" providerId="LiveId" clId="{5C764013-2589-4486-8B58-F13A17DB6BE5}" dt="2024-10-04T15:30:05.380" v="81" actId="20577"/>
          <ac:spMkLst>
            <pc:docMk/>
            <pc:sldMk cId="3968674159" sldId="282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7:00:32.475" v="1992" actId="1076"/>
          <ac:spMkLst>
            <pc:docMk/>
            <pc:sldMk cId="3968674159" sldId="282"/>
            <ac:spMk id="3" creationId="{00000000-0000-0000-0000-000000000000}"/>
          </ac:spMkLst>
        </pc:spChg>
        <pc:picChg chg="add del mod">
          <ac:chgData name="Roshan Kumar" userId="36471aa597f98de6" providerId="LiveId" clId="{5C764013-2589-4486-8B58-F13A17DB6BE5}" dt="2024-10-04T15:56:37.839" v="289" actId="478"/>
          <ac:picMkLst>
            <pc:docMk/>
            <pc:sldMk cId="3968674159" sldId="282"/>
            <ac:picMk id="5" creationId="{8EBB4F16-61B8-F4CD-36A1-4578E502A126}"/>
          </ac:picMkLst>
        </pc:picChg>
        <pc:picChg chg="del">
          <ac:chgData name="Roshan Kumar" userId="36471aa597f98de6" providerId="LiveId" clId="{5C764013-2589-4486-8B58-F13A17DB6BE5}" dt="2024-10-04T15:22:24.335" v="27" actId="478"/>
          <ac:picMkLst>
            <pc:docMk/>
            <pc:sldMk cId="3968674159" sldId="282"/>
            <ac:picMk id="6" creationId="{A4AC245B-DA40-E091-D074-4CB3D40A3B14}"/>
          </ac:picMkLst>
        </pc:picChg>
        <pc:picChg chg="add mod">
          <ac:chgData name="Roshan Kumar" userId="36471aa597f98de6" providerId="LiveId" clId="{5C764013-2589-4486-8B58-F13A17DB6BE5}" dt="2024-10-04T15:56:51.122" v="292" actId="1440"/>
          <ac:picMkLst>
            <pc:docMk/>
            <pc:sldMk cId="3968674159" sldId="282"/>
            <ac:picMk id="8" creationId="{A6D757A2-5AD9-9742-F091-AD1E7E4525D3}"/>
          </ac:picMkLst>
        </pc:picChg>
      </pc:sldChg>
      <pc:sldChg chg="modSp mod">
        <pc:chgData name="Roshan Kumar" userId="36471aa597f98de6" providerId="LiveId" clId="{5C764013-2589-4486-8B58-F13A17DB6BE5}" dt="2024-10-04T16:59:38.652" v="1989" actId="255"/>
        <pc:sldMkLst>
          <pc:docMk/>
          <pc:sldMk cId="767548829" sldId="283"/>
        </pc:sldMkLst>
        <pc:spChg chg="mod">
          <ac:chgData name="Roshan Kumar" userId="36471aa597f98de6" providerId="LiveId" clId="{5C764013-2589-4486-8B58-F13A17DB6BE5}" dt="2024-10-04T16:12:06.826" v="496" actId="20577"/>
          <ac:spMkLst>
            <pc:docMk/>
            <pc:sldMk cId="767548829" sldId="283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6:59:38.652" v="1989" actId="255"/>
          <ac:spMkLst>
            <pc:docMk/>
            <pc:sldMk cId="767548829" sldId="283"/>
            <ac:spMk id="9" creationId="{B6D95F07-E7AD-B3B2-905A-FA7F63BF254C}"/>
          </ac:spMkLst>
        </pc:spChg>
        <pc:picChg chg="mod">
          <ac:chgData name="Roshan Kumar" userId="36471aa597f98de6" providerId="LiveId" clId="{5C764013-2589-4486-8B58-F13A17DB6BE5}" dt="2024-10-04T16:29:36.101" v="857" actId="1076"/>
          <ac:picMkLst>
            <pc:docMk/>
            <pc:sldMk cId="767548829" sldId="283"/>
            <ac:picMk id="10" creationId="{3D74E801-54D5-C470-9588-69B50D61264D}"/>
          </ac:picMkLst>
        </pc:picChg>
      </pc:sldChg>
      <pc:sldChg chg="addSp delSp modSp add mod ord">
        <pc:chgData name="Roshan Kumar" userId="36471aa597f98de6" providerId="LiveId" clId="{5C764013-2589-4486-8B58-F13A17DB6BE5}" dt="2024-10-04T17:12:49.618" v="2536" actId="5793"/>
        <pc:sldMkLst>
          <pc:docMk/>
          <pc:sldMk cId="1477012895" sldId="284"/>
        </pc:sldMkLst>
        <pc:spChg chg="mod">
          <ac:chgData name="Roshan Kumar" userId="36471aa597f98de6" providerId="LiveId" clId="{5C764013-2589-4486-8B58-F13A17DB6BE5}" dt="2024-10-04T16:13:02.046" v="549" actId="20577"/>
          <ac:spMkLst>
            <pc:docMk/>
            <pc:sldMk cId="1477012895" sldId="284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7:12:49.618" v="2536" actId="5793"/>
          <ac:spMkLst>
            <pc:docMk/>
            <pc:sldMk cId="1477012895" sldId="284"/>
            <ac:spMk id="9" creationId="{B6D95F07-E7AD-B3B2-905A-FA7F63BF254C}"/>
          </ac:spMkLst>
        </pc:spChg>
        <pc:picChg chg="add mod">
          <ac:chgData name="Roshan Kumar" userId="36471aa597f98de6" providerId="LiveId" clId="{5C764013-2589-4486-8B58-F13A17DB6BE5}" dt="2024-10-04T16:29:28.798" v="856" actId="1076"/>
          <ac:picMkLst>
            <pc:docMk/>
            <pc:sldMk cId="1477012895" sldId="284"/>
            <ac:picMk id="4" creationId="{94BEB8E5-2B91-8908-6A78-60F1565304D4}"/>
          </ac:picMkLst>
        </pc:picChg>
        <pc:picChg chg="del">
          <ac:chgData name="Roshan Kumar" userId="36471aa597f98de6" providerId="LiveId" clId="{5C764013-2589-4486-8B58-F13A17DB6BE5}" dt="2024-10-04T15:59:49.475" v="456" actId="478"/>
          <ac:picMkLst>
            <pc:docMk/>
            <pc:sldMk cId="1477012895" sldId="284"/>
            <ac:picMk id="10" creationId="{3D74E801-54D5-C470-9588-69B50D61264D}"/>
          </ac:picMkLst>
        </pc:picChg>
      </pc:sldChg>
      <pc:sldChg chg="addSp delSp modSp add mod ord">
        <pc:chgData name="Roshan Kumar" userId="36471aa597f98de6" providerId="LiveId" clId="{5C764013-2589-4486-8B58-F13A17DB6BE5}" dt="2024-10-04T16:57:34.157" v="1948" actId="27636"/>
        <pc:sldMkLst>
          <pc:docMk/>
          <pc:sldMk cId="3923132049" sldId="285"/>
        </pc:sldMkLst>
        <pc:spChg chg="mod">
          <ac:chgData name="Roshan Kumar" userId="36471aa597f98de6" providerId="LiveId" clId="{5C764013-2589-4486-8B58-F13A17DB6BE5}" dt="2024-10-04T16:14:15.144" v="692" actId="20577"/>
          <ac:spMkLst>
            <pc:docMk/>
            <pc:sldMk cId="3923132049" sldId="285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6:57:34.157" v="1948" actId="27636"/>
          <ac:spMkLst>
            <pc:docMk/>
            <pc:sldMk cId="3923132049" sldId="285"/>
            <ac:spMk id="3" creationId="{00000000-0000-0000-0000-000000000000}"/>
          </ac:spMkLst>
        </pc:spChg>
        <pc:picChg chg="add mod">
          <ac:chgData name="Roshan Kumar" userId="36471aa597f98de6" providerId="LiveId" clId="{5C764013-2589-4486-8B58-F13A17DB6BE5}" dt="2024-10-04T16:09:48.031" v="485" actId="1035"/>
          <ac:picMkLst>
            <pc:docMk/>
            <pc:sldMk cId="3923132049" sldId="285"/>
            <ac:picMk id="5" creationId="{4964AE0B-2BD4-83EF-9148-BBDDBE8F0E39}"/>
          </ac:picMkLst>
        </pc:picChg>
        <pc:picChg chg="del">
          <ac:chgData name="Roshan Kumar" userId="36471aa597f98de6" providerId="LiveId" clId="{5C764013-2589-4486-8B58-F13A17DB6BE5}" dt="2024-10-04T15:59:52.835" v="457" actId="478"/>
          <ac:picMkLst>
            <pc:docMk/>
            <pc:sldMk cId="3923132049" sldId="285"/>
            <ac:picMk id="8" creationId="{A6D757A2-5AD9-9742-F091-AD1E7E4525D3}"/>
          </ac:picMkLst>
        </pc:picChg>
      </pc:sldChg>
      <pc:sldChg chg="addSp delSp modSp add mod ord">
        <pc:chgData name="Roshan Kumar" userId="36471aa597f98de6" providerId="LiveId" clId="{5C764013-2589-4486-8B58-F13A17DB6BE5}" dt="2024-10-04T17:12:22.694" v="2530" actId="5793"/>
        <pc:sldMkLst>
          <pc:docMk/>
          <pc:sldMk cId="2162582401" sldId="286"/>
        </pc:sldMkLst>
        <pc:spChg chg="mod">
          <ac:chgData name="Roshan Kumar" userId="36471aa597f98de6" providerId="LiveId" clId="{5C764013-2589-4486-8B58-F13A17DB6BE5}" dt="2024-10-04T16:15:39.565" v="785" actId="20577"/>
          <ac:spMkLst>
            <pc:docMk/>
            <pc:sldMk cId="2162582401" sldId="286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7:12:22.694" v="2530" actId="5793"/>
          <ac:spMkLst>
            <pc:docMk/>
            <pc:sldMk cId="2162582401" sldId="286"/>
            <ac:spMk id="9" creationId="{B6D95F07-E7AD-B3B2-905A-FA7F63BF254C}"/>
          </ac:spMkLst>
        </pc:spChg>
        <pc:picChg chg="del">
          <ac:chgData name="Roshan Kumar" userId="36471aa597f98de6" providerId="LiveId" clId="{5C764013-2589-4486-8B58-F13A17DB6BE5}" dt="2024-10-04T16:09:54.355" v="486" actId="478"/>
          <ac:picMkLst>
            <pc:docMk/>
            <pc:sldMk cId="2162582401" sldId="286"/>
            <ac:picMk id="4" creationId="{94BEB8E5-2B91-8908-6A78-60F1565304D4}"/>
          </ac:picMkLst>
        </pc:picChg>
        <pc:picChg chg="add mod">
          <ac:chgData name="Roshan Kumar" userId="36471aa597f98de6" providerId="LiveId" clId="{5C764013-2589-4486-8B58-F13A17DB6BE5}" dt="2024-10-04T16:29:20.577" v="855" actId="1036"/>
          <ac:picMkLst>
            <pc:docMk/>
            <pc:sldMk cId="2162582401" sldId="286"/>
            <ac:picMk id="5" creationId="{7BBC9B26-745C-DED2-FA30-E8E6B332A214}"/>
          </ac:picMkLst>
        </pc:picChg>
      </pc:sldChg>
      <pc:sldChg chg="addSp delSp modSp add mod ord">
        <pc:chgData name="Roshan Kumar" userId="36471aa597f98de6" providerId="LiveId" clId="{5C764013-2589-4486-8B58-F13A17DB6BE5}" dt="2024-10-04T17:08:19.962" v="2288" actId="1076"/>
        <pc:sldMkLst>
          <pc:docMk/>
          <pc:sldMk cId="2632679801" sldId="287"/>
        </pc:sldMkLst>
        <pc:spChg chg="mod">
          <ac:chgData name="Roshan Kumar" userId="36471aa597f98de6" providerId="LiveId" clId="{5C764013-2589-4486-8B58-F13A17DB6BE5}" dt="2024-10-04T16:25:06.860" v="837" actId="20577"/>
          <ac:spMkLst>
            <pc:docMk/>
            <pc:sldMk cId="2632679801" sldId="287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7:08:19.962" v="2288" actId="1076"/>
          <ac:spMkLst>
            <pc:docMk/>
            <pc:sldMk cId="2632679801" sldId="287"/>
            <ac:spMk id="3" creationId="{00000000-0000-0000-0000-000000000000}"/>
          </ac:spMkLst>
        </pc:spChg>
        <pc:picChg chg="del">
          <ac:chgData name="Roshan Kumar" userId="36471aa597f98de6" providerId="LiveId" clId="{5C764013-2589-4486-8B58-F13A17DB6BE5}" dt="2024-10-04T16:09:57.505" v="487" actId="478"/>
          <ac:picMkLst>
            <pc:docMk/>
            <pc:sldMk cId="2632679801" sldId="287"/>
            <ac:picMk id="5" creationId="{4964AE0B-2BD4-83EF-9148-BBDDBE8F0E39}"/>
          </ac:picMkLst>
        </pc:picChg>
        <pc:picChg chg="add mod">
          <ac:chgData name="Roshan Kumar" userId="36471aa597f98de6" providerId="LiveId" clId="{5C764013-2589-4486-8B58-F13A17DB6BE5}" dt="2024-10-04T16:29:10.351" v="853" actId="1076"/>
          <ac:picMkLst>
            <pc:docMk/>
            <pc:sldMk cId="2632679801" sldId="287"/>
            <ac:picMk id="6" creationId="{A386EF93-36EF-39CC-8B48-472F9FE44FD2}"/>
          </ac:picMkLst>
        </pc:picChg>
      </pc:sldChg>
      <pc:sldChg chg="add del ord">
        <pc:chgData name="Roshan Kumar" userId="36471aa597f98de6" providerId="LiveId" clId="{5C764013-2589-4486-8B58-F13A17DB6BE5}" dt="2024-10-04T17:26:24.404" v="3110" actId="2696"/>
        <pc:sldMkLst>
          <pc:docMk/>
          <pc:sldMk cId="2153695040" sldId="288"/>
        </pc:sldMkLst>
      </pc:sldChg>
      <pc:sldChg chg="addSp delSp modSp add mod ord">
        <pc:chgData name="Roshan Kumar" userId="36471aa597f98de6" providerId="LiveId" clId="{5C764013-2589-4486-8B58-F13A17DB6BE5}" dt="2024-10-04T17:12:08.201" v="2528" actId="20577"/>
        <pc:sldMkLst>
          <pc:docMk/>
          <pc:sldMk cId="379893254" sldId="289"/>
        </pc:sldMkLst>
        <pc:spChg chg="mod">
          <ac:chgData name="Roshan Kumar" userId="36471aa597f98de6" providerId="LiveId" clId="{5C764013-2589-4486-8B58-F13A17DB6BE5}" dt="2024-10-04T16:30:38.876" v="898" actId="20577"/>
          <ac:spMkLst>
            <pc:docMk/>
            <pc:sldMk cId="379893254" sldId="289"/>
            <ac:spMk id="2" creationId="{00000000-0000-0000-0000-000000000000}"/>
          </ac:spMkLst>
        </pc:spChg>
        <pc:spChg chg="mod">
          <ac:chgData name="Roshan Kumar" userId="36471aa597f98de6" providerId="LiveId" clId="{5C764013-2589-4486-8B58-F13A17DB6BE5}" dt="2024-10-04T17:12:08.201" v="2528" actId="20577"/>
          <ac:spMkLst>
            <pc:docMk/>
            <pc:sldMk cId="379893254" sldId="289"/>
            <ac:spMk id="9" creationId="{B6D95F07-E7AD-B3B2-905A-FA7F63BF254C}"/>
          </ac:spMkLst>
        </pc:spChg>
        <pc:picChg chg="add mod">
          <ac:chgData name="Roshan Kumar" userId="36471aa597f98de6" providerId="LiveId" clId="{5C764013-2589-4486-8B58-F13A17DB6BE5}" dt="2024-10-04T16:28:27.235" v="848" actId="1076"/>
          <ac:picMkLst>
            <pc:docMk/>
            <pc:sldMk cId="379893254" sldId="289"/>
            <ac:picMk id="4" creationId="{9BCE0292-5DDB-F3C3-9884-A0306CA66B6E}"/>
          </ac:picMkLst>
        </pc:picChg>
        <pc:picChg chg="del">
          <ac:chgData name="Roshan Kumar" userId="36471aa597f98de6" providerId="LiveId" clId="{5C764013-2589-4486-8B58-F13A17DB6BE5}" dt="2024-10-04T16:28:12.393" v="844" actId="478"/>
          <ac:picMkLst>
            <pc:docMk/>
            <pc:sldMk cId="379893254" sldId="289"/>
            <ac:picMk id="5" creationId="{7BBC9B26-745C-DED2-FA30-E8E6B332A214}"/>
          </ac:picMkLst>
        </pc:picChg>
      </pc:sldChg>
    </pc:docChg>
  </pc:docChgLst>
  <pc:docChgLst>
    <pc:chgData name="Roshni kumari" userId="0c8cc7eb7701ab5c" providerId="LiveId" clId="{A3C86939-53EA-4603-AB5A-80616526828C}"/>
    <pc:docChg chg="undo custSel addSld modSld sldOrd">
      <pc:chgData name="Roshni kumari" userId="0c8cc7eb7701ab5c" providerId="LiveId" clId="{A3C86939-53EA-4603-AB5A-80616526828C}" dt="2024-10-04T12:11:16.467" v="2814" actId="1440"/>
      <pc:docMkLst>
        <pc:docMk/>
      </pc:docMkLst>
      <pc:sldChg chg="addSp delSp modSp mod ord">
        <pc:chgData name="Roshni kumari" userId="0c8cc7eb7701ab5c" providerId="LiveId" clId="{A3C86939-53EA-4603-AB5A-80616526828C}" dt="2024-10-04T11:17:41.034" v="1710" actId="1440"/>
        <pc:sldMkLst>
          <pc:docMk/>
          <pc:sldMk cId="3178140409" sldId="257"/>
        </pc:sldMkLst>
        <pc:spChg chg="mod">
          <ac:chgData name="Roshni kumari" userId="0c8cc7eb7701ab5c" providerId="LiveId" clId="{A3C86939-53EA-4603-AB5A-80616526828C}" dt="2024-10-04T11:07:51.174" v="1659" actId="20577"/>
          <ac:spMkLst>
            <pc:docMk/>
            <pc:sldMk cId="3178140409" sldId="257"/>
            <ac:spMk id="2" creationId="{00000000-0000-0000-0000-000000000000}"/>
          </ac:spMkLst>
        </pc:spChg>
        <pc:spChg chg="del mod">
          <ac:chgData name="Roshni kumari" userId="0c8cc7eb7701ab5c" providerId="LiveId" clId="{A3C86939-53EA-4603-AB5A-80616526828C}" dt="2024-10-04T11:10:12.089" v="1676" actId="478"/>
          <ac:spMkLst>
            <pc:docMk/>
            <pc:sldMk cId="3178140409" sldId="257"/>
            <ac:spMk id="7" creationId="{00000000-0000-0000-0000-000000000000}"/>
          </ac:spMkLst>
        </pc:spChg>
        <pc:spChg chg="add del mod">
          <ac:chgData name="Roshni kumari" userId="0c8cc7eb7701ab5c" providerId="LiveId" clId="{A3C86939-53EA-4603-AB5A-80616526828C}" dt="2024-10-04T11:12:58.986" v="1693" actId="478"/>
          <ac:spMkLst>
            <pc:docMk/>
            <pc:sldMk cId="3178140409" sldId="257"/>
            <ac:spMk id="8" creationId="{5DC01425-0991-79F4-C68F-462DF47A1B72}"/>
          </ac:spMkLst>
        </pc:spChg>
        <pc:picChg chg="add mod">
          <ac:chgData name="Roshni kumari" userId="0c8cc7eb7701ab5c" providerId="LiveId" clId="{A3C86939-53EA-4603-AB5A-80616526828C}" dt="2024-10-04T11:17:41.034" v="1710" actId="1440"/>
          <ac:picMkLst>
            <pc:docMk/>
            <pc:sldMk cId="3178140409" sldId="257"/>
            <ac:picMk id="4" creationId="{56B01D47-BCF0-D90E-3CEA-4916AB78C426}"/>
          </ac:picMkLst>
        </pc:picChg>
        <pc:picChg chg="add mod">
          <ac:chgData name="Roshni kumari" userId="0c8cc7eb7701ab5c" providerId="LiveId" clId="{A3C86939-53EA-4603-AB5A-80616526828C}" dt="2024-10-04T11:17:41.034" v="1710" actId="1440"/>
          <ac:picMkLst>
            <pc:docMk/>
            <pc:sldMk cId="3178140409" sldId="257"/>
            <ac:picMk id="6" creationId="{2BCFC5C7-15A5-5AE8-7B1B-081E61C2F71F}"/>
          </ac:picMkLst>
        </pc:picChg>
        <pc:picChg chg="add mod">
          <ac:chgData name="Roshni kumari" userId="0c8cc7eb7701ab5c" providerId="LiveId" clId="{A3C86939-53EA-4603-AB5A-80616526828C}" dt="2024-10-04T11:17:41.034" v="1710" actId="1440"/>
          <ac:picMkLst>
            <pc:docMk/>
            <pc:sldMk cId="3178140409" sldId="257"/>
            <ac:picMk id="10" creationId="{ED449109-0DA5-2CCE-E8FC-32F76CF0564E}"/>
          </ac:picMkLst>
        </pc:picChg>
      </pc:sldChg>
      <pc:sldChg chg="addSp delSp modSp mod ord">
        <pc:chgData name="Roshni kumari" userId="0c8cc7eb7701ab5c" providerId="LiveId" clId="{A3C86939-53EA-4603-AB5A-80616526828C}" dt="2024-10-04T11:18:53.855" v="1713" actId="1440"/>
        <pc:sldMkLst>
          <pc:docMk/>
          <pc:sldMk cId="2920597343" sldId="261"/>
        </pc:sldMkLst>
        <pc:spChg chg="mod">
          <ac:chgData name="Roshni kumari" userId="0c8cc7eb7701ab5c" providerId="LiveId" clId="{A3C86939-53EA-4603-AB5A-80616526828C}" dt="2024-10-04T09:33:34.077" v="581" actId="20577"/>
          <ac:spMkLst>
            <pc:docMk/>
            <pc:sldMk cId="2920597343" sldId="261"/>
            <ac:spMk id="2" creationId="{00000000-0000-0000-0000-000000000000}"/>
          </ac:spMkLst>
        </pc:spChg>
        <pc:spChg chg="mod">
          <ac:chgData name="Roshni kumari" userId="0c8cc7eb7701ab5c" providerId="LiveId" clId="{A3C86939-53EA-4603-AB5A-80616526828C}" dt="2024-10-04T09:34:02.182" v="598" actId="20577"/>
          <ac:spMkLst>
            <pc:docMk/>
            <pc:sldMk cId="2920597343" sldId="261"/>
            <ac:spMk id="11" creationId="{00000000-0000-0000-0000-000000000000}"/>
          </ac:spMkLst>
        </pc:spChg>
        <pc:spChg chg="mod">
          <ac:chgData name="Roshni kumari" userId="0c8cc7eb7701ab5c" providerId="LiveId" clId="{A3C86939-53EA-4603-AB5A-80616526828C}" dt="2024-10-04T09:34:59.481" v="608" actId="27636"/>
          <ac:spMkLst>
            <pc:docMk/>
            <pc:sldMk cId="2920597343" sldId="261"/>
            <ac:spMk id="12" creationId="{00000000-0000-0000-0000-000000000000}"/>
          </ac:spMkLst>
        </pc:spChg>
        <pc:spChg chg="del">
          <ac:chgData name="Roshni kumari" userId="0c8cc7eb7701ab5c" providerId="LiveId" clId="{A3C86939-53EA-4603-AB5A-80616526828C}" dt="2024-10-04T09:34:06.482" v="599" actId="478"/>
          <ac:spMkLst>
            <pc:docMk/>
            <pc:sldMk cId="2920597343" sldId="261"/>
            <ac:spMk id="13" creationId="{00000000-0000-0000-0000-000000000000}"/>
          </ac:spMkLst>
        </pc:spChg>
        <pc:spChg chg="del mod">
          <ac:chgData name="Roshni kumari" userId="0c8cc7eb7701ab5c" providerId="LiveId" clId="{A3C86939-53EA-4603-AB5A-80616526828C}" dt="2024-10-04T09:34:54.532" v="606" actId="478"/>
          <ac:spMkLst>
            <pc:docMk/>
            <pc:sldMk cId="2920597343" sldId="261"/>
            <ac:spMk id="14" creationId="{00000000-0000-0000-0000-000000000000}"/>
          </ac:spMkLst>
        </pc:spChg>
        <pc:picChg chg="add mod">
          <ac:chgData name="Roshni kumari" userId="0c8cc7eb7701ab5c" providerId="LiveId" clId="{A3C86939-53EA-4603-AB5A-80616526828C}" dt="2024-10-04T11:18:53.855" v="1713" actId="1440"/>
          <ac:picMkLst>
            <pc:docMk/>
            <pc:sldMk cId="2920597343" sldId="261"/>
            <ac:picMk id="3" creationId="{65FFFEA8-CC34-4562-7D53-9BCD0130D6D4}"/>
          </ac:picMkLst>
        </pc:picChg>
      </pc:sldChg>
      <pc:sldChg chg="addSp delSp modSp mod ord">
        <pc:chgData name="Roshni kumari" userId="0c8cc7eb7701ab5c" providerId="LiveId" clId="{A3C86939-53EA-4603-AB5A-80616526828C}" dt="2024-10-04T10:34:58.475" v="1101"/>
        <pc:sldMkLst>
          <pc:docMk/>
          <pc:sldMk cId="3489859844" sldId="264"/>
        </pc:sldMkLst>
        <pc:grpChg chg="add del mod">
          <ac:chgData name="Roshni kumari" userId="0c8cc7eb7701ab5c" providerId="LiveId" clId="{A3C86939-53EA-4603-AB5A-80616526828C}" dt="2024-10-04T10:32:45.049" v="990" actId="21"/>
          <ac:grpSpMkLst>
            <pc:docMk/>
            <pc:sldMk cId="3489859844" sldId="264"/>
            <ac:grpSpMk id="3" creationId="{624FE43D-F766-A43C-BA64-48B1FAA3D6AC}"/>
          </ac:grpSpMkLst>
        </pc:grpChg>
        <pc:picChg chg="mod">
          <ac:chgData name="Roshni kumari" userId="0c8cc7eb7701ab5c" providerId="LiveId" clId="{A3C86939-53EA-4603-AB5A-80616526828C}" dt="2024-10-04T10:29:02.976" v="979"/>
          <ac:picMkLst>
            <pc:docMk/>
            <pc:sldMk cId="3489859844" sldId="264"/>
            <ac:picMk id="4" creationId="{B1CAB623-B4AB-27B8-DFA1-FA43CC2CE1EA}"/>
          </ac:picMkLst>
        </pc:picChg>
        <pc:picChg chg="mod">
          <ac:chgData name="Roshni kumari" userId="0c8cc7eb7701ab5c" providerId="LiveId" clId="{A3C86939-53EA-4603-AB5A-80616526828C}" dt="2024-10-04T10:29:02.976" v="979"/>
          <ac:picMkLst>
            <pc:docMk/>
            <pc:sldMk cId="3489859844" sldId="264"/>
            <ac:picMk id="5" creationId="{C558D74B-A4A7-23AE-A5B7-506EB8955191}"/>
          </ac:picMkLst>
        </pc:picChg>
        <pc:picChg chg="mod">
          <ac:chgData name="Roshni kumari" userId="0c8cc7eb7701ab5c" providerId="LiveId" clId="{A3C86939-53EA-4603-AB5A-80616526828C}" dt="2024-10-04T10:29:02.976" v="979"/>
          <ac:picMkLst>
            <pc:docMk/>
            <pc:sldMk cId="3489859844" sldId="264"/>
            <ac:picMk id="6" creationId="{8B4921B1-E0FC-A734-96ED-D118B744860D}"/>
          </ac:picMkLst>
        </pc:picChg>
      </pc:sldChg>
      <pc:sldChg chg="modSp mod">
        <pc:chgData name="Roshni kumari" userId="0c8cc7eb7701ab5c" providerId="LiveId" clId="{A3C86939-53EA-4603-AB5A-80616526828C}" dt="2024-10-04T09:55:18.273" v="832" actId="20577"/>
        <pc:sldMkLst>
          <pc:docMk/>
          <pc:sldMk cId="1349426459" sldId="267"/>
        </pc:sldMkLst>
        <pc:spChg chg="mod">
          <ac:chgData name="Roshni kumari" userId="0c8cc7eb7701ab5c" providerId="LiveId" clId="{A3C86939-53EA-4603-AB5A-80616526828C}" dt="2024-10-04T09:55:18.273" v="832" actId="20577"/>
          <ac:spMkLst>
            <pc:docMk/>
            <pc:sldMk cId="1349426459" sldId="267"/>
            <ac:spMk id="3" creationId="{00000000-0000-0000-0000-000000000000}"/>
          </ac:spMkLst>
        </pc:spChg>
      </pc:sldChg>
      <pc:sldChg chg="addSp delSp modSp mod ord">
        <pc:chgData name="Roshni kumari" userId="0c8cc7eb7701ab5c" providerId="LiveId" clId="{A3C86939-53EA-4603-AB5A-80616526828C}" dt="2024-10-04T10:21:09.640" v="974" actId="1035"/>
        <pc:sldMkLst>
          <pc:docMk/>
          <pc:sldMk cId="587262746" sldId="271"/>
        </pc:sldMkLst>
        <pc:spChg chg="add mod">
          <ac:chgData name="Roshni kumari" userId="0c8cc7eb7701ab5c" providerId="LiveId" clId="{A3C86939-53EA-4603-AB5A-80616526828C}" dt="2024-10-04T10:21:09.640" v="974" actId="1035"/>
          <ac:spMkLst>
            <pc:docMk/>
            <pc:sldMk cId="587262746" sldId="271"/>
            <ac:spMk id="2" creationId="{C81B07FF-6A67-EC28-CAE2-09DBFA77D052}"/>
          </ac:spMkLst>
        </pc:spChg>
        <pc:spChg chg="add del mod">
          <ac:chgData name="Roshni kumari" userId="0c8cc7eb7701ab5c" providerId="LiveId" clId="{A3C86939-53EA-4603-AB5A-80616526828C}" dt="2024-10-04T10:20:04.423" v="956" actId="478"/>
          <ac:spMkLst>
            <pc:docMk/>
            <pc:sldMk cId="587262746" sldId="271"/>
            <ac:spMk id="3" creationId="{114BA9AA-B134-5109-E00E-F23BABC9AF67}"/>
          </ac:spMkLst>
        </pc:spChg>
        <pc:spChg chg="add mod">
          <ac:chgData name="Roshni kumari" userId="0c8cc7eb7701ab5c" providerId="LiveId" clId="{A3C86939-53EA-4603-AB5A-80616526828C}" dt="2024-10-04T09:58:17.079" v="844"/>
          <ac:spMkLst>
            <pc:docMk/>
            <pc:sldMk cId="587262746" sldId="271"/>
            <ac:spMk id="4" creationId="{8DD32D4E-EF15-B26D-3C00-B808C733D7BA}"/>
          </ac:spMkLst>
        </pc:spChg>
        <pc:spChg chg="add del mod">
          <ac:chgData name="Roshni kumari" userId="0c8cc7eb7701ab5c" providerId="LiveId" clId="{A3C86939-53EA-4603-AB5A-80616526828C}" dt="2024-10-04T10:11:38.008" v="933" actId="478"/>
          <ac:spMkLst>
            <pc:docMk/>
            <pc:sldMk cId="587262746" sldId="271"/>
            <ac:spMk id="6" creationId="{DE10BFD5-267D-AD48-FAD3-2C97D5B26FBD}"/>
          </ac:spMkLst>
        </pc:spChg>
        <pc:spChg chg="add del mod">
          <ac:chgData name="Roshni kumari" userId="0c8cc7eb7701ab5c" providerId="LiveId" clId="{A3C86939-53EA-4603-AB5A-80616526828C}" dt="2024-10-04T10:10:45.060" v="911" actId="478"/>
          <ac:spMkLst>
            <pc:docMk/>
            <pc:sldMk cId="587262746" sldId="271"/>
            <ac:spMk id="8" creationId="{62751B29-A49D-2812-F9EC-5D36A599EB11}"/>
          </ac:spMkLst>
        </pc:spChg>
        <pc:spChg chg="mod">
          <ac:chgData name="Roshni kumari" userId="0c8cc7eb7701ab5c" providerId="LiveId" clId="{A3C86939-53EA-4603-AB5A-80616526828C}" dt="2024-10-04T09:44:40.398" v="814" actId="20577"/>
          <ac:spMkLst>
            <pc:docMk/>
            <pc:sldMk cId="587262746" sldId="271"/>
            <ac:spMk id="13" creationId="{00000000-0000-0000-0000-000000000000}"/>
          </ac:spMkLst>
        </pc:spChg>
        <pc:spChg chg="del mod">
          <ac:chgData name="Roshni kumari" userId="0c8cc7eb7701ab5c" providerId="LiveId" clId="{A3C86939-53EA-4603-AB5A-80616526828C}" dt="2024-10-04T10:10:26.431" v="910" actId="478"/>
          <ac:spMkLst>
            <pc:docMk/>
            <pc:sldMk cId="587262746" sldId="271"/>
            <ac:spMk id="14" creationId="{00000000-0000-0000-0000-000000000000}"/>
          </ac:spMkLst>
        </pc:spChg>
      </pc:sldChg>
      <pc:sldChg chg="addSp delSp modSp mod ord">
        <pc:chgData name="Roshni kumari" userId="0c8cc7eb7701ab5c" providerId="LiveId" clId="{A3C86939-53EA-4603-AB5A-80616526828C}" dt="2024-10-04T11:32:52.660" v="2258" actId="255"/>
        <pc:sldMkLst>
          <pc:docMk/>
          <pc:sldMk cId="3139068230" sldId="272"/>
        </pc:sldMkLst>
        <pc:spChg chg="mod">
          <ac:chgData name="Roshni kumari" userId="0c8cc7eb7701ab5c" providerId="LiveId" clId="{A3C86939-53EA-4603-AB5A-80616526828C}" dt="2024-10-04T10:53:30.308" v="1180" actId="20577"/>
          <ac:spMkLst>
            <pc:docMk/>
            <pc:sldMk cId="3139068230" sldId="272"/>
            <ac:spMk id="2" creationId="{00000000-0000-0000-0000-000000000000}"/>
          </ac:spMkLst>
        </pc:spChg>
        <pc:spChg chg="add del mod">
          <ac:chgData name="Roshni kumari" userId="0c8cc7eb7701ab5c" providerId="LiveId" clId="{A3C86939-53EA-4603-AB5A-80616526828C}" dt="2024-10-04T10:48:40.079" v="1122" actId="478"/>
          <ac:spMkLst>
            <pc:docMk/>
            <pc:sldMk cId="3139068230" sldId="272"/>
            <ac:spMk id="4" creationId="{036300D8-0431-EBFC-1254-2313826D2EE6}"/>
          </ac:spMkLst>
        </pc:spChg>
        <pc:spChg chg="add mod">
          <ac:chgData name="Roshni kumari" userId="0c8cc7eb7701ab5c" providerId="LiveId" clId="{A3C86939-53EA-4603-AB5A-80616526828C}" dt="2024-10-04T11:32:52.660" v="2258" actId="255"/>
          <ac:spMkLst>
            <pc:docMk/>
            <pc:sldMk cId="3139068230" sldId="272"/>
            <ac:spMk id="9" creationId="{B6D95F07-E7AD-B3B2-905A-FA7F63BF254C}"/>
          </ac:spMkLst>
        </pc:spChg>
        <pc:graphicFrameChg chg="del mod">
          <ac:chgData name="Roshni kumari" userId="0c8cc7eb7701ab5c" providerId="LiveId" clId="{A3C86939-53EA-4603-AB5A-80616526828C}" dt="2024-10-04T10:48:33.945" v="1121" actId="478"/>
          <ac:graphicFrameMkLst>
            <pc:docMk/>
            <pc:sldMk cId="3139068230" sldId="272"/>
            <ac:graphicFrameMk id="6" creationId="{00000000-0000-0000-0000-000000000000}"/>
          </ac:graphicFrameMkLst>
        </pc:graphicFrameChg>
        <pc:picChg chg="add mod">
          <ac:chgData name="Roshni kumari" userId="0c8cc7eb7701ab5c" providerId="LiveId" clId="{A3C86939-53EA-4603-AB5A-80616526828C}" dt="2024-10-04T11:18:43.668" v="1712" actId="1440"/>
          <ac:picMkLst>
            <pc:docMk/>
            <pc:sldMk cId="3139068230" sldId="272"/>
            <ac:picMk id="7" creationId="{0D93C7B5-72D8-2AE2-35AA-46520A7A0401}"/>
          </ac:picMkLst>
        </pc:picChg>
      </pc:sldChg>
      <pc:sldChg chg="addSp delSp modSp mod ord">
        <pc:chgData name="Roshni kumari" userId="0c8cc7eb7701ab5c" providerId="LiveId" clId="{A3C86939-53EA-4603-AB5A-80616526828C}" dt="2024-10-04T11:19:02.385" v="1715" actId="1440"/>
        <pc:sldMkLst>
          <pc:docMk/>
          <pc:sldMk cId="3603342326" sldId="273"/>
        </pc:sldMkLst>
        <pc:spChg chg="mod">
          <ac:chgData name="Roshni kumari" userId="0c8cc7eb7701ab5c" providerId="LiveId" clId="{A3C86939-53EA-4603-AB5A-80616526828C}" dt="2024-10-04T09:13:04.847" v="416" actId="20577"/>
          <ac:spMkLst>
            <pc:docMk/>
            <pc:sldMk cId="3603342326" sldId="273"/>
            <ac:spMk id="2" creationId="{00000000-0000-0000-0000-000000000000}"/>
          </ac:spMkLst>
        </pc:spChg>
        <pc:spChg chg="mod">
          <ac:chgData name="Roshni kumari" userId="0c8cc7eb7701ab5c" providerId="LiveId" clId="{A3C86939-53EA-4603-AB5A-80616526828C}" dt="2024-10-04T09:55:28.594" v="834" actId="20577"/>
          <ac:spMkLst>
            <pc:docMk/>
            <pc:sldMk cId="3603342326" sldId="273"/>
            <ac:spMk id="3" creationId="{00000000-0000-0000-0000-000000000000}"/>
          </ac:spMkLst>
        </pc:spChg>
        <pc:spChg chg="add del mod">
          <ac:chgData name="Roshni kumari" userId="0c8cc7eb7701ab5c" providerId="LiveId" clId="{A3C86939-53EA-4603-AB5A-80616526828C}" dt="2024-10-04T09:16:42.567" v="421"/>
          <ac:spMkLst>
            <pc:docMk/>
            <pc:sldMk cId="3603342326" sldId="273"/>
            <ac:spMk id="5" creationId="{3AD6EBAC-95E4-FF33-3B12-39D3672D23CC}"/>
          </ac:spMkLst>
        </pc:spChg>
        <pc:spChg chg="add del mod">
          <ac:chgData name="Roshni kumari" userId="0c8cc7eb7701ab5c" providerId="LiveId" clId="{A3C86939-53EA-4603-AB5A-80616526828C}" dt="2024-10-04T09:22:46.867" v="544" actId="478"/>
          <ac:spMkLst>
            <pc:docMk/>
            <pc:sldMk cId="3603342326" sldId="273"/>
            <ac:spMk id="10" creationId="{97319D25-5604-2C32-67B3-453374B81912}"/>
          </ac:spMkLst>
        </pc:spChg>
        <pc:graphicFrameChg chg="del">
          <ac:chgData name="Roshni kumari" userId="0c8cc7eb7701ab5c" providerId="LiveId" clId="{A3C86939-53EA-4603-AB5A-80616526828C}" dt="2024-10-04T09:14:54.051" v="420" actId="478"/>
          <ac:graphicFrameMkLst>
            <pc:docMk/>
            <pc:sldMk cId="3603342326" sldId="273"/>
            <ac:graphicFrameMk id="13" creationId="{00000000-0000-0000-0000-000000000000}"/>
          </ac:graphicFrameMkLst>
        </pc:graphicFrameChg>
        <pc:picChg chg="add del mod">
          <ac:chgData name="Roshni kumari" userId="0c8cc7eb7701ab5c" providerId="LiveId" clId="{A3C86939-53EA-4603-AB5A-80616526828C}" dt="2024-10-04T09:22:34.207" v="542" actId="478"/>
          <ac:picMkLst>
            <pc:docMk/>
            <pc:sldMk cId="3603342326" sldId="273"/>
            <ac:picMk id="6" creationId="{9E98865D-D608-3A2F-109B-EADD13DACB5E}"/>
          </ac:picMkLst>
        </pc:picChg>
        <pc:picChg chg="add mod">
          <ac:chgData name="Roshni kumari" userId="0c8cc7eb7701ab5c" providerId="LiveId" clId="{A3C86939-53EA-4603-AB5A-80616526828C}" dt="2024-10-04T11:19:02.385" v="1715" actId="1440"/>
          <ac:picMkLst>
            <pc:docMk/>
            <pc:sldMk cId="3603342326" sldId="273"/>
            <ac:picMk id="8" creationId="{20C48E8F-06A4-6235-6971-E259457A9D47}"/>
          </ac:picMkLst>
        </pc:picChg>
      </pc:sldChg>
      <pc:sldChg chg="addSp delSp modSp mod ord">
        <pc:chgData name="Roshni kumari" userId="0c8cc7eb7701ab5c" providerId="LiveId" clId="{A3C86939-53EA-4603-AB5A-80616526828C}" dt="2024-10-04T11:18:30.609" v="1711" actId="14100"/>
        <pc:sldMkLst>
          <pc:docMk/>
          <pc:sldMk cId="2062094859" sldId="275"/>
        </pc:sldMkLst>
        <pc:spChg chg="mod">
          <ac:chgData name="Roshni kumari" userId="0c8cc7eb7701ab5c" providerId="LiveId" clId="{A3C86939-53EA-4603-AB5A-80616526828C}" dt="2024-10-04T11:18:30.609" v="1711" actId="14100"/>
          <ac:spMkLst>
            <pc:docMk/>
            <pc:sldMk cId="2062094859" sldId="275"/>
            <ac:spMk id="2" creationId="{00000000-0000-0000-0000-000000000000}"/>
          </ac:spMkLst>
        </pc:spChg>
        <pc:spChg chg="del">
          <ac:chgData name="Roshni kumari" userId="0c8cc7eb7701ab5c" providerId="LiveId" clId="{A3C86939-53EA-4603-AB5A-80616526828C}" dt="2024-10-04T10:32:57.469" v="991" actId="478"/>
          <ac:spMkLst>
            <pc:docMk/>
            <pc:sldMk cId="2062094859" sldId="275"/>
            <ac:spMk id="7" creationId="{00000000-0000-0000-0000-000000000000}"/>
          </ac:spMkLst>
        </pc:spChg>
        <pc:spChg chg="mod">
          <ac:chgData name="Roshni kumari" userId="0c8cc7eb7701ab5c" providerId="LiveId" clId="{A3C86939-53EA-4603-AB5A-80616526828C}" dt="2024-10-04T10:34:37.277" v="1099" actId="20577"/>
          <ac:spMkLst>
            <pc:docMk/>
            <pc:sldMk cId="2062094859" sldId="275"/>
            <ac:spMk id="8" creationId="{00000000-0000-0000-0000-000000000000}"/>
          </ac:spMkLst>
        </pc:spChg>
        <pc:grpChg chg="add mod">
          <ac:chgData name="Roshni kumari" userId="0c8cc7eb7701ab5c" providerId="LiveId" clId="{A3C86939-53EA-4603-AB5A-80616526828C}" dt="2024-10-04T10:33:21.657" v="1000" actId="1036"/>
          <ac:grpSpMkLst>
            <pc:docMk/>
            <pc:sldMk cId="2062094859" sldId="275"/>
            <ac:grpSpMk id="3" creationId="{624FE43D-F766-A43C-BA64-48B1FAA3D6AC}"/>
          </ac:grpSpMkLst>
        </pc:grpChg>
        <pc:picChg chg="mod">
          <ac:chgData name="Roshni kumari" userId="0c8cc7eb7701ab5c" providerId="LiveId" clId="{A3C86939-53EA-4603-AB5A-80616526828C}" dt="2024-10-04T10:32:58.490" v="992"/>
          <ac:picMkLst>
            <pc:docMk/>
            <pc:sldMk cId="2062094859" sldId="275"/>
            <ac:picMk id="4" creationId="{B1CAB623-B4AB-27B8-DFA1-FA43CC2CE1EA}"/>
          </ac:picMkLst>
        </pc:picChg>
        <pc:picChg chg="mod">
          <ac:chgData name="Roshni kumari" userId="0c8cc7eb7701ab5c" providerId="LiveId" clId="{A3C86939-53EA-4603-AB5A-80616526828C}" dt="2024-10-04T10:40:21.153" v="1115" actId="1038"/>
          <ac:picMkLst>
            <pc:docMk/>
            <pc:sldMk cId="2062094859" sldId="275"/>
            <ac:picMk id="5" creationId="{C558D74B-A4A7-23AE-A5B7-506EB8955191}"/>
          </ac:picMkLst>
        </pc:picChg>
        <pc:picChg chg="mod">
          <ac:chgData name="Roshni kumari" userId="0c8cc7eb7701ab5c" providerId="LiveId" clId="{A3C86939-53EA-4603-AB5A-80616526828C}" dt="2024-10-04T10:40:32.403" v="1118" actId="1037"/>
          <ac:picMkLst>
            <pc:docMk/>
            <pc:sldMk cId="2062094859" sldId="275"/>
            <ac:picMk id="6" creationId="{8B4921B1-E0FC-A734-96ED-D118B744860D}"/>
          </ac:picMkLst>
        </pc:picChg>
      </pc:sldChg>
      <pc:sldChg chg="modSp add mod ord">
        <pc:chgData name="Roshni kumari" userId="0c8cc7eb7701ab5c" providerId="LiveId" clId="{A3C86939-53EA-4603-AB5A-80616526828C}" dt="2024-10-04T09:55:52.039" v="837" actId="20577"/>
        <pc:sldMkLst>
          <pc:docMk/>
          <pc:sldMk cId="4266089991" sldId="276"/>
        </pc:sldMkLst>
        <pc:spChg chg="mod">
          <ac:chgData name="Roshni kumari" userId="0c8cc7eb7701ab5c" providerId="LiveId" clId="{A3C86939-53EA-4603-AB5A-80616526828C}" dt="2024-10-04T09:55:52.039" v="837" actId="20577"/>
          <ac:spMkLst>
            <pc:docMk/>
            <pc:sldMk cId="4266089991" sldId="276"/>
            <ac:spMk id="13" creationId="{00000000-0000-0000-0000-000000000000}"/>
          </ac:spMkLst>
        </pc:spChg>
        <pc:spChg chg="mod">
          <ac:chgData name="Roshni kumari" userId="0c8cc7eb7701ab5c" providerId="LiveId" clId="{A3C86939-53EA-4603-AB5A-80616526828C}" dt="2024-10-04T09:43:07.266" v="801" actId="20577"/>
          <ac:spMkLst>
            <pc:docMk/>
            <pc:sldMk cId="4266089991" sldId="276"/>
            <ac:spMk id="14" creationId="{00000000-0000-0000-0000-000000000000}"/>
          </ac:spMkLst>
        </pc:spChg>
      </pc:sldChg>
      <pc:sldChg chg="add">
        <pc:chgData name="Roshni kumari" userId="0c8cc7eb7701ab5c" providerId="LiveId" clId="{A3C86939-53EA-4603-AB5A-80616526828C}" dt="2024-10-04T09:11:35.016" v="390" actId="2890"/>
        <pc:sldMkLst>
          <pc:docMk/>
          <pc:sldMk cId="1078626740" sldId="277"/>
        </pc:sldMkLst>
      </pc:sldChg>
      <pc:sldChg chg="modSp add mod ord">
        <pc:chgData name="Roshni kumari" userId="0c8cc7eb7701ab5c" providerId="LiveId" clId="{A3C86939-53EA-4603-AB5A-80616526828C}" dt="2024-10-04T11:20:00.611" v="1716" actId="6549"/>
        <pc:sldMkLst>
          <pc:docMk/>
          <pc:sldMk cId="1525727960" sldId="278"/>
        </pc:sldMkLst>
        <pc:graphicFrameChg chg="modGraphic">
          <ac:chgData name="Roshni kumari" userId="0c8cc7eb7701ab5c" providerId="LiveId" clId="{A3C86939-53EA-4603-AB5A-80616526828C}" dt="2024-10-04T11:20:00.611" v="1716" actId="6549"/>
          <ac:graphicFrameMkLst>
            <pc:docMk/>
            <pc:sldMk cId="1525727960" sldId="278"/>
            <ac:graphicFrameMk id="13" creationId="{00000000-0000-0000-0000-000000000000}"/>
          </ac:graphicFrameMkLst>
        </pc:graphicFrameChg>
      </pc:sldChg>
      <pc:sldChg chg="modSp add mod">
        <pc:chgData name="Roshni kumari" userId="0c8cc7eb7701ab5c" providerId="LiveId" clId="{A3C86939-53EA-4603-AB5A-80616526828C}" dt="2024-10-04T10:52:05.941" v="1134" actId="20577"/>
        <pc:sldMkLst>
          <pc:docMk/>
          <pc:sldMk cId="3818827224" sldId="279"/>
        </pc:sldMkLst>
        <pc:spChg chg="mod">
          <ac:chgData name="Roshni kumari" userId="0c8cc7eb7701ab5c" providerId="LiveId" clId="{A3C86939-53EA-4603-AB5A-80616526828C}" dt="2024-10-04T10:52:05.941" v="1134" actId="20577"/>
          <ac:spMkLst>
            <pc:docMk/>
            <pc:sldMk cId="3818827224" sldId="279"/>
            <ac:spMk id="12" creationId="{00000000-0000-0000-0000-000000000000}"/>
          </ac:spMkLst>
        </pc:spChg>
      </pc:sldChg>
      <pc:sldChg chg="addSp delSp modSp add mod">
        <pc:chgData name="Roshni kumari" userId="0c8cc7eb7701ab5c" providerId="LiveId" clId="{A3C86939-53EA-4603-AB5A-80616526828C}" dt="2024-10-04T10:28:59.853" v="978" actId="21"/>
        <pc:sldMkLst>
          <pc:docMk/>
          <pc:sldMk cId="1610148151" sldId="280"/>
        </pc:sldMkLst>
        <pc:grpChg chg="add del mod">
          <ac:chgData name="Roshni kumari" userId="0c8cc7eb7701ab5c" providerId="LiveId" clId="{A3C86939-53EA-4603-AB5A-80616526828C}" dt="2024-10-04T10:28:59.853" v="978" actId="21"/>
          <ac:grpSpMkLst>
            <pc:docMk/>
            <pc:sldMk cId="1610148151" sldId="280"/>
            <ac:grpSpMk id="3" creationId="{624FE43D-F766-A43C-BA64-48B1FAA3D6AC}"/>
          </ac:grpSpMkLst>
        </pc:grpChg>
        <pc:picChg chg="add mod">
          <ac:chgData name="Roshni kumari" userId="0c8cc7eb7701ab5c" providerId="LiveId" clId="{A3C86939-53EA-4603-AB5A-80616526828C}" dt="2024-10-04T10:28:34.966" v="976"/>
          <ac:picMkLst>
            <pc:docMk/>
            <pc:sldMk cId="1610148151" sldId="280"/>
            <ac:picMk id="4" creationId="{B1CAB623-B4AB-27B8-DFA1-FA43CC2CE1EA}"/>
          </ac:picMkLst>
        </pc:picChg>
        <pc:picChg chg="add mod">
          <ac:chgData name="Roshni kumari" userId="0c8cc7eb7701ab5c" providerId="LiveId" clId="{A3C86939-53EA-4603-AB5A-80616526828C}" dt="2024-10-04T10:28:34.966" v="976"/>
          <ac:picMkLst>
            <pc:docMk/>
            <pc:sldMk cId="1610148151" sldId="280"/>
            <ac:picMk id="5" creationId="{C558D74B-A4A7-23AE-A5B7-506EB8955191}"/>
          </ac:picMkLst>
        </pc:picChg>
        <pc:picChg chg="add mod">
          <ac:chgData name="Roshni kumari" userId="0c8cc7eb7701ab5c" providerId="LiveId" clId="{A3C86939-53EA-4603-AB5A-80616526828C}" dt="2024-10-04T10:28:34.966" v="976"/>
          <ac:picMkLst>
            <pc:docMk/>
            <pc:sldMk cId="1610148151" sldId="280"/>
            <ac:picMk id="6" creationId="{8B4921B1-E0FC-A734-96ED-D118B744860D}"/>
          </ac:picMkLst>
        </pc:picChg>
      </pc:sldChg>
      <pc:sldChg chg="addSp delSp modSp add mod ord">
        <pc:chgData name="Roshni kumari" userId="0c8cc7eb7701ab5c" providerId="LiveId" clId="{A3C86939-53EA-4603-AB5A-80616526828C}" dt="2024-10-04T11:33:40.367" v="2265" actId="20577"/>
        <pc:sldMkLst>
          <pc:docMk/>
          <pc:sldMk cId="350012486" sldId="281"/>
        </pc:sldMkLst>
        <pc:spChg chg="mod">
          <ac:chgData name="Roshni kumari" userId="0c8cc7eb7701ab5c" providerId="LiveId" clId="{A3C86939-53EA-4603-AB5A-80616526828C}" dt="2024-10-04T11:25:09.762" v="1786" actId="20577"/>
          <ac:spMkLst>
            <pc:docMk/>
            <pc:sldMk cId="350012486" sldId="281"/>
            <ac:spMk id="2" creationId="{00000000-0000-0000-0000-000000000000}"/>
          </ac:spMkLst>
        </pc:spChg>
        <pc:spChg chg="mod">
          <ac:chgData name="Roshni kumari" userId="0c8cc7eb7701ab5c" providerId="LiveId" clId="{A3C86939-53EA-4603-AB5A-80616526828C}" dt="2024-10-04T11:33:40.367" v="2265" actId="20577"/>
          <ac:spMkLst>
            <pc:docMk/>
            <pc:sldMk cId="350012486" sldId="281"/>
            <ac:spMk id="3" creationId="{00000000-0000-0000-0000-000000000000}"/>
          </ac:spMkLst>
        </pc:spChg>
        <pc:spChg chg="add del mod">
          <ac:chgData name="Roshni kumari" userId="0c8cc7eb7701ab5c" providerId="LiveId" clId="{A3C86939-53EA-4603-AB5A-80616526828C}" dt="2024-10-04T11:20:13.850" v="1719" actId="478"/>
          <ac:spMkLst>
            <pc:docMk/>
            <pc:sldMk cId="350012486" sldId="281"/>
            <ac:spMk id="5" creationId="{6ABC917B-C361-D95A-6F1F-76CDCDC67791}"/>
          </ac:spMkLst>
        </pc:spChg>
        <pc:graphicFrameChg chg="del">
          <ac:chgData name="Roshni kumari" userId="0c8cc7eb7701ab5c" providerId="LiveId" clId="{A3C86939-53EA-4603-AB5A-80616526828C}" dt="2024-10-04T11:20:11.478" v="1718" actId="478"/>
          <ac:graphicFrameMkLst>
            <pc:docMk/>
            <pc:sldMk cId="350012486" sldId="281"/>
            <ac:graphicFrameMk id="13" creationId="{00000000-0000-0000-0000-000000000000}"/>
          </ac:graphicFrameMkLst>
        </pc:graphicFrameChg>
        <pc:picChg chg="add mod">
          <ac:chgData name="Roshni kumari" userId="0c8cc7eb7701ab5c" providerId="LiveId" clId="{A3C86939-53EA-4603-AB5A-80616526828C}" dt="2024-10-04T11:29:57.519" v="2167" actId="1440"/>
          <ac:picMkLst>
            <pc:docMk/>
            <pc:sldMk cId="350012486" sldId="281"/>
            <ac:picMk id="7" creationId="{87A3E9F8-E405-234D-E724-F08E9F1ED596}"/>
          </ac:picMkLst>
        </pc:picChg>
      </pc:sldChg>
      <pc:sldChg chg="addSp delSp modSp add mod">
        <pc:chgData name="Roshni kumari" userId="0c8cc7eb7701ab5c" providerId="LiveId" clId="{A3C86939-53EA-4603-AB5A-80616526828C}" dt="2024-10-04T12:10:46.498" v="2807" actId="1076"/>
        <pc:sldMkLst>
          <pc:docMk/>
          <pc:sldMk cId="3968674159" sldId="282"/>
        </pc:sldMkLst>
        <pc:spChg chg="mod">
          <ac:chgData name="Roshni kumari" userId="0c8cc7eb7701ab5c" providerId="LiveId" clId="{A3C86939-53EA-4603-AB5A-80616526828C}" dt="2024-10-04T11:33:19.183" v="2261" actId="27636"/>
          <ac:spMkLst>
            <pc:docMk/>
            <pc:sldMk cId="3968674159" sldId="282"/>
            <ac:spMk id="3" creationId="{00000000-0000-0000-0000-000000000000}"/>
          </ac:spMkLst>
        </pc:spChg>
        <pc:picChg chg="add mod">
          <ac:chgData name="Roshni kumari" userId="0c8cc7eb7701ab5c" providerId="LiveId" clId="{A3C86939-53EA-4603-AB5A-80616526828C}" dt="2024-10-04T12:10:46.498" v="2807" actId="1076"/>
          <ac:picMkLst>
            <pc:docMk/>
            <pc:sldMk cId="3968674159" sldId="282"/>
            <ac:picMk id="6" creationId="{A4AC245B-DA40-E091-D074-4CB3D40A3B14}"/>
          </ac:picMkLst>
        </pc:picChg>
        <pc:picChg chg="del">
          <ac:chgData name="Roshni kumari" userId="0c8cc7eb7701ab5c" providerId="LiveId" clId="{A3C86939-53EA-4603-AB5A-80616526828C}" dt="2024-10-04T12:10:44.465" v="2805" actId="478"/>
          <ac:picMkLst>
            <pc:docMk/>
            <pc:sldMk cId="3968674159" sldId="282"/>
            <ac:picMk id="7" creationId="{87A3E9F8-E405-234D-E724-F08E9F1ED596}"/>
          </ac:picMkLst>
        </pc:picChg>
      </pc:sldChg>
      <pc:sldChg chg="addSp delSp modSp add mod ord">
        <pc:chgData name="Roshni kumari" userId="0c8cc7eb7701ab5c" providerId="LiveId" clId="{A3C86939-53EA-4603-AB5A-80616526828C}" dt="2024-10-04T12:11:16.467" v="2814" actId="1440"/>
        <pc:sldMkLst>
          <pc:docMk/>
          <pc:sldMk cId="767548829" sldId="283"/>
        </pc:sldMkLst>
        <pc:spChg chg="mod">
          <ac:chgData name="Roshni kumari" userId="0c8cc7eb7701ab5c" providerId="LiveId" clId="{A3C86939-53EA-4603-AB5A-80616526828C}" dt="2024-10-04T11:49:50.821" v="2309" actId="20577"/>
          <ac:spMkLst>
            <pc:docMk/>
            <pc:sldMk cId="767548829" sldId="283"/>
            <ac:spMk id="2" creationId="{00000000-0000-0000-0000-000000000000}"/>
          </ac:spMkLst>
        </pc:spChg>
        <pc:spChg chg="mod">
          <ac:chgData name="Roshni kumari" userId="0c8cc7eb7701ab5c" providerId="LiveId" clId="{A3C86939-53EA-4603-AB5A-80616526828C}" dt="2024-10-04T12:05:51.968" v="2802" actId="20577"/>
          <ac:spMkLst>
            <pc:docMk/>
            <pc:sldMk cId="767548829" sldId="283"/>
            <ac:spMk id="9" creationId="{B6D95F07-E7AD-B3B2-905A-FA7F63BF254C}"/>
          </ac:spMkLst>
        </pc:spChg>
        <pc:picChg chg="add del mod">
          <ac:chgData name="Roshni kumari" userId="0c8cc7eb7701ab5c" providerId="LiveId" clId="{A3C86939-53EA-4603-AB5A-80616526828C}" dt="2024-10-04T11:45:11.895" v="2273" actId="478"/>
          <ac:picMkLst>
            <pc:docMk/>
            <pc:sldMk cId="767548829" sldId="283"/>
            <ac:picMk id="4" creationId="{0AD25B2F-F92A-85F8-7B69-B2CD793F563C}"/>
          </ac:picMkLst>
        </pc:picChg>
        <pc:picChg chg="add del mod">
          <ac:chgData name="Roshni kumari" userId="0c8cc7eb7701ab5c" providerId="LiveId" clId="{A3C86939-53EA-4603-AB5A-80616526828C}" dt="2024-10-04T12:10:41.070" v="2804" actId="21"/>
          <ac:picMkLst>
            <pc:docMk/>
            <pc:sldMk cId="767548829" sldId="283"/>
            <ac:picMk id="6" creationId="{A4AC245B-DA40-E091-D074-4CB3D40A3B14}"/>
          </ac:picMkLst>
        </pc:picChg>
        <pc:picChg chg="del">
          <ac:chgData name="Roshni kumari" userId="0c8cc7eb7701ab5c" providerId="LiveId" clId="{A3C86939-53EA-4603-AB5A-80616526828C}" dt="2024-10-04T11:44:14.019" v="2266" actId="478"/>
          <ac:picMkLst>
            <pc:docMk/>
            <pc:sldMk cId="767548829" sldId="283"/>
            <ac:picMk id="7" creationId="{0D93C7B5-72D8-2AE2-35AA-46520A7A0401}"/>
          </ac:picMkLst>
        </pc:picChg>
        <pc:picChg chg="add mod">
          <ac:chgData name="Roshni kumari" userId="0c8cc7eb7701ab5c" providerId="LiveId" clId="{A3C86939-53EA-4603-AB5A-80616526828C}" dt="2024-10-04T12:11:16.467" v="2814" actId="1440"/>
          <ac:picMkLst>
            <pc:docMk/>
            <pc:sldMk cId="767548829" sldId="283"/>
            <ac:picMk id="10" creationId="{3D74E801-54D5-C470-9588-69B50D6126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5FFBF-2C64-42CD-9E2F-09E2049D891B}" type="datetimeFigureOut">
              <a:rPr lang="en-US"/>
              <a:t>10/4/2024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2C6B-0C1B-4F88-BCBA-898BA50DE78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930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3DF44-BBF1-44C7-A0B1-7B7B2F7B3880}" type="datetimeFigureOut">
              <a:rPr lang="en-US"/>
              <a:t>10/4/2024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53BB-F993-49A1-9E37-CA3E5BE070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8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4449836"/>
          </a:xfrm>
          <a:custGeom>
            <a:avLst/>
            <a:gdLst>
              <a:gd name="connsiteX0" fmla="*/ 0 w 12188825"/>
              <a:gd name="connsiteY0" fmla="*/ 0 h 5545334"/>
              <a:gd name="connsiteX1" fmla="*/ 12188825 w 12188825"/>
              <a:gd name="connsiteY1" fmla="*/ 0 h 5545334"/>
              <a:gd name="connsiteX2" fmla="*/ 12188825 w 12188825"/>
              <a:gd name="connsiteY2" fmla="*/ 4181566 h 5545334"/>
              <a:gd name="connsiteX3" fmla="*/ 6105607 w 12188825"/>
              <a:gd name="connsiteY3" fmla="*/ 4449836 h 5545334"/>
              <a:gd name="connsiteX4" fmla="*/ 1 w 12188825"/>
              <a:gd name="connsiteY4" fmla="*/ 4179342 h 5545334"/>
              <a:gd name="connsiteX5" fmla="*/ 1 w 12188825"/>
              <a:gd name="connsiteY5" fmla="*/ 5545334 h 5545334"/>
              <a:gd name="connsiteX6" fmla="*/ 0 w 12188825"/>
              <a:gd name="connsiteY6" fmla="*/ 0 h 5545334"/>
              <a:gd name="connsiteX0" fmla="*/ 0 w 12188825"/>
              <a:gd name="connsiteY0" fmla="*/ 0 h 4449836"/>
              <a:gd name="connsiteX1" fmla="*/ 12188825 w 12188825"/>
              <a:gd name="connsiteY1" fmla="*/ 0 h 4449836"/>
              <a:gd name="connsiteX2" fmla="*/ 12188825 w 12188825"/>
              <a:gd name="connsiteY2" fmla="*/ 4181566 h 4449836"/>
              <a:gd name="connsiteX3" fmla="*/ 6105607 w 12188825"/>
              <a:gd name="connsiteY3" fmla="*/ 4449836 h 4449836"/>
              <a:gd name="connsiteX4" fmla="*/ 1 w 12188825"/>
              <a:gd name="connsiteY4" fmla="*/ 4179342 h 4449836"/>
              <a:gd name="connsiteX5" fmla="*/ 0 w 12188825"/>
              <a:gd name="connsiteY5" fmla="*/ 0 h 444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4449836">
                <a:moveTo>
                  <a:pt x="0" y="0"/>
                </a:moveTo>
                <a:lnTo>
                  <a:pt x="12188825" y="0"/>
                </a:lnTo>
                <a:lnTo>
                  <a:pt x="12188825" y="4181566"/>
                </a:lnTo>
                <a:cubicBezTo>
                  <a:pt x="10420785" y="4351787"/>
                  <a:pt x="8336850" y="4449836"/>
                  <a:pt x="6105607" y="4449836"/>
                </a:cubicBezTo>
                <a:cubicBezTo>
                  <a:pt x="3864934" y="4449836"/>
                  <a:pt x="1772815" y="4350957"/>
                  <a:pt x="1" y="4179342"/>
                </a:cubicBezTo>
                <a:cubicBezTo>
                  <a:pt x="1" y="2786228"/>
                  <a:pt x="0" y="1393114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12"/>
          <p:cNvSpPr/>
          <p:nvPr/>
        </p:nvSpPr>
        <p:spPr>
          <a:xfrm flipV="1">
            <a:off x="1" y="4179342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6"/>
          <p:cNvSpPr/>
          <p:nvPr/>
        </p:nvSpPr>
        <p:spPr>
          <a:xfrm flipV="1">
            <a:off x="0" y="4232668"/>
            <a:ext cx="12188825" cy="2625332"/>
          </a:xfrm>
          <a:custGeom>
            <a:avLst/>
            <a:gdLst/>
            <a:ahLst/>
            <a:cxnLst/>
            <a:rect l="l" t="t" r="r" b="b"/>
            <a:pathLst>
              <a:path w="12188825" h="2625332">
                <a:moveTo>
                  <a:pt x="12188819" y="2625332"/>
                </a:moveTo>
                <a:lnTo>
                  <a:pt x="12188819" y="1143000"/>
                </a:lnTo>
                <a:lnTo>
                  <a:pt x="12188819" y="1066800"/>
                </a:lnTo>
                <a:lnTo>
                  <a:pt x="12188825" y="1066800"/>
                </a:lnTo>
                <a:lnTo>
                  <a:pt x="12188825" y="0"/>
                </a:lnTo>
                <a:lnTo>
                  <a:pt x="1" y="0"/>
                </a:lnTo>
                <a:lnTo>
                  <a:pt x="1" y="762000"/>
                </a:lnTo>
                <a:lnTo>
                  <a:pt x="1" y="893566"/>
                </a:lnTo>
                <a:lnTo>
                  <a:pt x="0" y="893566"/>
                </a:lnTo>
                <a:lnTo>
                  <a:pt x="0" y="2417303"/>
                </a:lnTo>
                <a:cubicBezTo>
                  <a:pt x="1730673" y="2256633"/>
                  <a:pt x="3842817" y="2181652"/>
                  <a:pt x="6121030" y="2221419"/>
                </a:cubicBezTo>
                <a:cubicBezTo>
                  <a:pt x="8380478" y="2260858"/>
                  <a:pt x="10472741" y="2407392"/>
                  <a:pt x="12188819" y="262533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2743200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99616" y="4800600"/>
            <a:ext cx="7333488" cy="13716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/>
            </a:lvl1pPr>
            <a:lvl2pPr marL="27908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1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/>
          <p:cNvSpPr/>
          <p:nvPr userDrawn="1"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923211" y="457200"/>
            <a:ext cx="3781439" cy="3276600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-3026" y="0"/>
            <a:ext cx="7469039" cy="6366494"/>
          </a:xfrm>
          <a:custGeom>
            <a:avLst/>
            <a:gdLst>
              <a:gd name="connsiteX0" fmla="*/ 0 w 7469039"/>
              <a:gd name="connsiteY0" fmla="*/ 0 h 6508480"/>
              <a:gd name="connsiteX1" fmla="*/ 7469039 w 7469039"/>
              <a:gd name="connsiteY1" fmla="*/ 0 h 6508480"/>
              <a:gd name="connsiteX2" fmla="*/ 7469039 w 7469039"/>
              <a:gd name="connsiteY2" fmla="*/ 6353183 h 6508480"/>
              <a:gd name="connsiteX3" fmla="*/ 6108633 w 7469039"/>
              <a:gd name="connsiteY3" fmla="*/ 6366494 h 6508480"/>
              <a:gd name="connsiteX4" fmla="*/ 3027 w 7469039"/>
              <a:gd name="connsiteY4" fmla="*/ 6096000 h 6508480"/>
              <a:gd name="connsiteX5" fmla="*/ 3027 w 7469039"/>
              <a:gd name="connsiteY5" fmla="*/ 6508480 h 6508480"/>
              <a:gd name="connsiteX6" fmla="*/ 0 w 7469039"/>
              <a:gd name="connsiteY6" fmla="*/ 0 h 6508480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3027 w 7469039"/>
              <a:gd name="connsiteY4" fmla="*/ 6096000 h 6366494"/>
              <a:gd name="connsiteX5" fmla="*/ 0 w 7469039"/>
              <a:gd name="connsiteY5" fmla="*/ 0 h 6366494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645 w 7469039"/>
              <a:gd name="connsiteY4" fmla="*/ 6096000 h 6366494"/>
              <a:gd name="connsiteX5" fmla="*/ 0 w 7469039"/>
              <a:gd name="connsiteY5" fmla="*/ 0 h 636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039" h="6366494">
                <a:moveTo>
                  <a:pt x="0" y="0"/>
                </a:moveTo>
                <a:lnTo>
                  <a:pt x="7469039" y="0"/>
                </a:lnTo>
                <a:lnTo>
                  <a:pt x="7469039" y="6353183"/>
                </a:lnTo>
                <a:cubicBezTo>
                  <a:pt x="7022837" y="6362323"/>
                  <a:pt x="6568869" y="6366494"/>
                  <a:pt x="6108633" y="6366494"/>
                </a:cubicBezTo>
                <a:cubicBezTo>
                  <a:pt x="3867960" y="6366494"/>
                  <a:pt x="1773459" y="6267615"/>
                  <a:pt x="645" y="6096000"/>
                </a:cubicBezTo>
                <a:lnTo>
                  <a:pt x="0" y="0"/>
                </a:lnTo>
                <a:close/>
              </a:path>
            </a:pathLst>
          </a:custGeom>
          <a:noFill/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962400"/>
            <a:ext cx="3781439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10/4/2024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94812" y="274639"/>
            <a:ext cx="1371602" cy="589756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274639"/>
            <a:ext cx="7619999" cy="5884321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10/4/2024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6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H="1">
            <a:off x="0" y="0"/>
            <a:ext cx="12188825" cy="3245754"/>
          </a:xfrm>
          <a:custGeom>
            <a:avLst/>
            <a:gdLst/>
            <a:ahLst/>
            <a:cxnLst/>
            <a:rect l="l" t="t" r="r" b="b"/>
            <a:pathLst>
              <a:path w="12188825" h="3245754">
                <a:moveTo>
                  <a:pt x="12188825" y="0"/>
                </a:moveTo>
                <a:lnTo>
                  <a:pt x="0" y="0"/>
                </a:lnTo>
                <a:lnTo>
                  <a:pt x="1" y="2975260"/>
                </a:lnTo>
                <a:cubicBezTo>
                  <a:pt x="1772815" y="3146875"/>
                  <a:pt x="3864934" y="3245754"/>
                  <a:pt x="6105607" y="3245754"/>
                </a:cubicBezTo>
                <a:cubicBezTo>
                  <a:pt x="8336850" y="3245754"/>
                  <a:pt x="10420785" y="3147705"/>
                  <a:pt x="12188825" y="297748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12"/>
          <p:cNvSpPr/>
          <p:nvPr/>
        </p:nvSpPr>
        <p:spPr>
          <a:xfrm flipH="1" flipV="1">
            <a:off x="0" y="2975260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6"/>
          <p:cNvSpPr/>
          <p:nvPr/>
        </p:nvSpPr>
        <p:spPr>
          <a:xfrm flipH="1" flipV="1">
            <a:off x="0" y="3028586"/>
            <a:ext cx="12188825" cy="3829414"/>
          </a:xfrm>
          <a:custGeom>
            <a:avLst/>
            <a:gdLst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2270882 h 3829414"/>
              <a:gd name="connsiteX14" fmla="*/ 12188819 w 12188825"/>
              <a:gd name="connsiteY14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19 w 12188825"/>
              <a:gd name="connsiteY12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19 w 12188825"/>
              <a:gd name="connsiteY11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19 w 12188825"/>
              <a:gd name="connsiteY10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0 h 3829414"/>
              <a:gd name="connsiteX8" fmla="*/ 12188825 w 12188825"/>
              <a:gd name="connsiteY8" fmla="*/ 0 h 3829414"/>
              <a:gd name="connsiteX9" fmla="*/ 12188819 w 12188825"/>
              <a:gd name="connsiteY9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0 h 3829414"/>
              <a:gd name="connsiteX7" fmla="*/ 12188825 w 12188825"/>
              <a:gd name="connsiteY7" fmla="*/ 0 h 3829414"/>
              <a:gd name="connsiteX8" fmla="*/ 12188819 w 12188825"/>
              <a:gd name="connsiteY8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0 h 3829414"/>
              <a:gd name="connsiteX6" fmla="*/ 12188825 w 12188825"/>
              <a:gd name="connsiteY6" fmla="*/ 0 h 3829414"/>
              <a:gd name="connsiteX7" fmla="*/ 12188819 w 12188825"/>
              <a:gd name="connsiteY7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0 h 3829414"/>
              <a:gd name="connsiteX5" fmla="*/ 12188825 w 12188825"/>
              <a:gd name="connsiteY5" fmla="*/ 0 h 3829414"/>
              <a:gd name="connsiteX6" fmla="*/ 12188819 w 12188825"/>
              <a:gd name="connsiteY6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1 w 12188825"/>
              <a:gd name="connsiteY3" fmla="*/ 0 h 3829414"/>
              <a:gd name="connsiteX4" fmla="*/ 12188825 w 12188825"/>
              <a:gd name="connsiteY4" fmla="*/ 0 h 3829414"/>
              <a:gd name="connsiteX5" fmla="*/ 12188819 w 12188825"/>
              <a:gd name="connsiteY5" fmla="*/ 3829414 h 38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829414">
                <a:moveTo>
                  <a:pt x="12188819" y="3829414"/>
                </a:moveTo>
                <a:cubicBezTo>
                  <a:pt x="10472741" y="3611474"/>
                  <a:pt x="8380478" y="3464940"/>
                  <a:pt x="6121030" y="3425501"/>
                </a:cubicBezTo>
                <a:cubicBezTo>
                  <a:pt x="3842817" y="3385734"/>
                  <a:pt x="1730673" y="3460715"/>
                  <a:pt x="0" y="3621385"/>
                </a:cubicBezTo>
                <a:cubicBezTo>
                  <a:pt x="0" y="2414257"/>
                  <a:pt x="1" y="1207128"/>
                  <a:pt x="1" y="0"/>
                </a:cubicBezTo>
                <a:lnTo>
                  <a:pt x="12188825" y="0"/>
                </a:lnTo>
                <a:cubicBezTo>
                  <a:pt x="12188823" y="1276471"/>
                  <a:pt x="12188821" y="2552943"/>
                  <a:pt x="12188819" y="38294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3505200"/>
            <a:ext cx="9144000" cy="1908446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Picture Placeholder 16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3141318"/>
          </a:xfrm>
          <a:custGeom>
            <a:avLst/>
            <a:gdLst>
              <a:gd name="connsiteX0" fmla="*/ 0 w 12188825"/>
              <a:gd name="connsiteY0" fmla="*/ 0 h 3867150"/>
              <a:gd name="connsiteX1" fmla="*/ 12188825 w 12188825"/>
              <a:gd name="connsiteY1" fmla="*/ 0 h 3867150"/>
              <a:gd name="connsiteX2" fmla="*/ 12188825 w 12188825"/>
              <a:gd name="connsiteY2" fmla="*/ 3867150 h 3867150"/>
              <a:gd name="connsiteX3" fmla="*/ 12188824 w 12188825"/>
              <a:gd name="connsiteY3" fmla="*/ 2819066 h 3867150"/>
              <a:gd name="connsiteX4" fmla="*/ 6324758 w 12188825"/>
              <a:gd name="connsiteY4" fmla="*/ 3141318 h 3867150"/>
              <a:gd name="connsiteX5" fmla="*/ 0 w 12188825"/>
              <a:gd name="connsiteY5" fmla="*/ 2907554 h 3867150"/>
              <a:gd name="connsiteX6" fmla="*/ 0 w 12188825"/>
              <a:gd name="connsiteY6" fmla="*/ 0 h 3867150"/>
              <a:gd name="connsiteX0" fmla="*/ 0 w 12188825"/>
              <a:gd name="connsiteY0" fmla="*/ 0 h 3141318"/>
              <a:gd name="connsiteX1" fmla="*/ 12188825 w 12188825"/>
              <a:gd name="connsiteY1" fmla="*/ 0 h 3141318"/>
              <a:gd name="connsiteX2" fmla="*/ 12188824 w 12188825"/>
              <a:gd name="connsiteY2" fmla="*/ 2819066 h 3141318"/>
              <a:gd name="connsiteX3" fmla="*/ 6324758 w 12188825"/>
              <a:gd name="connsiteY3" fmla="*/ 3141318 h 3141318"/>
              <a:gd name="connsiteX4" fmla="*/ 0 w 12188825"/>
              <a:gd name="connsiteY4" fmla="*/ 2907554 h 3141318"/>
              <a:gd name="connsiteX5" fmla="*/ 0 w 12188825"/>
              <a:gd name="connsiteY5" fmla="*/ 0 h 314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141318">
                <a:moveTo>
                  <a:pt x="0" y="0"/>
                </a:moveTo>
                <a:lnTo>
                  <a:pt x="12188825" y="0"/>
                </a:lnTo>
                <a:cubicBezTo>
                  <a:pt x="12188825" y="939689"/>
                  <a:pt x="12188824" y="1879377"/>
                  <a:pt x="12188824" y="2819066"/>
                </a:cubicBezTo>
                <a:cubicBezTo>
                  <a:pt x="10416010" y="2990681"/>
                  <a:pt x="8565431" y="3141318"/>
                  <a:pt x="6324758" y="3141318"/>
                </a:cubicBezTo>
                <a:cubicBezTo>
                  <a:pt x="4093515" y="3141318"/>
                  <a:pt x="1768040" y="3077775"/>
                  <a:pt x="0" y="290755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01775" y="5562600"/>
            <a:ext cx="7335837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/>
          <p:nvPr userDrawn="1"/>
        </p:nvSpPr>
        <p:spPr>
          <a:xfrm flipH="1">
            <a:off x="2" y="789993"/>
            <a:ext cx="12188825" cy="5080598"/>
          </a:xfrm>
          <a:custGeom>
            <a:avLst/>
            <a:gdLst/>
            <a:ahLst/>
            <a:cxnLst/>
            <a:rect l="l" t="t" r="r" b="b"/>
            <a:pathLst>
              <a:path w="12188825" h="5080598">
                <a:moveTo>
                  <a:pt x="12188824" y="0"/>
                </a:moveTo>
                <a:cubicBezTo>
                  <a:pt x="10416010" y="171615"/>
                  <a:pt x="8323891" y="270494"/>
                  <a:pt x="6083218" y="270494"/>
                </a:cubicBezTo>
                <a:cubicBezTo>
                  <a:pt x="3851975" y="270494"/>
                  <a:pt x="1768040" y="172445"/>
                  <a:pt x="0" y="2224"/>
                </a:cubicBezTo>
                <a:lnTo>
                  <a:pt x="0" y="1496008"/>
                </a:lnTo>
                <a:lnTo>
                  <a:pt x="0" y="1785092"/>
                </a:lnTo>
                <a:lnTo>
                  <a:pt x="0" y="3295506"/>
                </a:lnTo>
                <a:lnTo>
                  <a:pt x="0" y="3553408"/>
                </a:lnTo>
                <a:lnTo>
                  <a:pt x="0" y="5080598"/>
                </a:lnTo>
                <a:cubicBezTo>
                  <a:pt x="1772814" y="4908983"/>
                  <a:pt x="3864933" y="4810104"/>
                  <a:pt x="6105606" y="4810104"/>
                </a:cubicBezTo>
                <a:cubicBezTo>
                  <a:pt x="8336849" y="4810104"/>
                  <a:pt x="10420784" y="4908153"/>
                  <a:pt x="12188824" y="5078374"/>
                </a:cubicBezTo>
                <a:lnTo>
                  <a:pt x="12188824" y="3553408"/>
                </a:lnTo>
                <a:lnTo>
                  <a:pt x="12188825" y="3553408"/>
                </a:lnTo>
                <a:lnTo>
                  <a:pt x="12188825" y="1496008"/>
                </a:lnTo>
                <a:lnTo>
                  <a:pt x="12188824" y="149600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12"/>
          <p:cNvSpPr/>
          <p:nvPr userDrawn="1"/>
        </p:nvSpPr>
        <p:spPr>
          <a:xfrm flipH="1">
            <a:off x="2" y="792217"/>
            <a:ext cx="12188825" cy="5078374"/>
          </a:xfrm>
          <a:custGeom>
            <a:avLst/>
            <a:gdLst/>
            <a:ahLst/>
            <a:cxnLst/>
            <a:rect l="l" t="t" r="r" b="b"/>
            <a:pathLst>
              <a:path w="12188825" h="5078374">
                <a:moveTo>
                  <a:pt x="0" y="0"/>
                </a:moveTo>
                <a:lnTo>
                  <a:pt x="0" y="1493784"/>
                </a:lnTo>
                <a:lnTo>
                  <a:pt x="0" y="1782868"/>
                </a:lnTo>
                <a:lnTo>
                  <a:pt x="0" y="3293282"/>
                </a:lnTo>
                <a:lnTo>
                  <a:pt x="0" y="3551184"/>
                </a:lnTo>
                <a:lnTo>
                  <a:pt x="0" y="5078374"/>
                </a:lnTo>
                <a:lnTo>
                  <a:pt x="2" y="5078374"/>
                </a:lnTo>
                <a:lnTo>
                  <a:pt x="2" y="4101849"/>
                </a:lnTo>
                <a:lnTo>
                  <a:pt x="8" y="4101849"/>
                </a:lnTo>
                <a:lnTo>
                  <a:pt x="8" y="4825486"/>
                </a:lnTo>
                <a:cubicBezTo>
                  <a:pt x="1730681" y="4664816"/>
                  <a:pt x="3842825" y="4589835"/>
                  <a:pt x="6121038" y="4629602"/>
                </a:cubicBezTo>
                <a:cubicBezTo>
                  <a:pt x="8380486" y="4669041"/>
                  <a:pt x="10472749" y="4815575"/>
                  <a:pt x="12188824" y="5033515"/>
                </a:cubicBezTo>
                <a:lnTo>
                  <a:pt x="12188824" y="3551184"/>
                </a:lnTo>
                <a:lnTo>
                  <a:pt x="12188825" y="3551184"/>
                </a:lnTo>
                <a:lnTo>
                  <a:pt x="12188825" y="1493784"/>
                </a:lnTo>
                <a:lnTo>
                  <a:pt x="12188824" y="1493784"/>
                </a:lnTo>
                <a:lnTo>
                  <a:pt x="12188824" y="254012"/>
                </a:lnTo>
                <a:cubicBezTo>
                  <a:pt x="10458154" y="414682"/>
                  <a:pt x="8346010" y="489663"/>
                  <a:pt x="6067797" y="449896"/>
                </a:cubicBezTo>
                <a:cubicBezTo>
                  <a:pt x="3808349" y="410457"/>
                  <a:pt x="1716086" y="263923"/>
                  <a:pt x="8" y="45983"/>
                </a:cubicBezTo>
                <a:lnTo>
                  <a:pt x="8" y="977649"/>
                </a:lnTo>
                <a:lnTo>
                  <a:pt x="2" y="9776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2413" y="1371600"/>
            <a:ext cx="9144000" cy="27432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4267201"/>
            <a:ext cx="7315198" cy="10668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10/4/2024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3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9862" y="1905000"/>
            <a:ext cx="4416552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10/4/2024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1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666999"/>
            <a:ext cx="4416552" cy="3505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905000"/>
            <a:ext cx="4416552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666999"/>
            <a:ext cx="4416552" cy="3505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10/4/2024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1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10/4/2024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3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923212" y="457200"/>
            <a:ext cx="3781439" cy="3276600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3" y="457200"/>
            <a:ext cx="6324599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3962400"/>
            <a:ext cx="3781439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88825" cy="1870938"/>
          </a:xfrm>
          <a:custGeom>
            <a:avLst/>
            <a:gdLst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1 w 12188825"/>
              <a:gd name="connsiteY7" fmla="*/ 335280 h 1870938"/>
              <a:gd name="connsiteX8" fmla="*/ 0 w 12188825"/>
              <a:gd name="connsiteY8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0 w 12188825"/>
              <a:gd name="connsiteY7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335280 h 1870938"/>
              <a:gd name="connsiteX3" fmla="*/ 12188825 w 12188825"/>
              <a:gd name="connsiteY3" fmla="*/ 1868714 h 1870938"/>
              <a:gd name="connsiteX4" fmla="*/ 6105607 w 12188825"/>
              <a:gd name="connsiteY4" fmla="*/ 1600444 h 1870938"/>
              <a:gd name="connsiteX5" fmla="*/ 1 w 12188825"/>
              <a:gd name="connsiteY5" fmla="*/ 1870938 h 1870938"/>
              <a:gd name="connsiteX6" fmla="*/ 0 w 12188825"/>
              <a:gd name="connsiteY6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1868714 h 1870938"/>
              <a:gd name="connsiteX3" fmla="*/ 6105607 w 12188825"/>
              <a:gd name="connsiteY3" fmla="*/ 1600444 h 1870938"/>
              <a:gd name="connsiteX4" fmla="*/ 1 w 12188825"/>
              <a:gd name="connsiteY4" fmla="*/ 1870938 h 1870938"/>
              <a:gd name="connsiteX5" fmla="*/ 0 w 12188825"/>
              <a:gd name="connsiteY5" fmla="*/ 0 h 18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1870938">
                <a:moveTo>
                  <a:pt x="0" y="0"/>
                </a:moveTo>
                <a:lnTo>
                  <a:pt x="12188825" y="0"/>
                </a:lnTo>
                <a:lnTo>
                  <a:pt x="12188825" y="1868714"/>
                </a:lnTo>
                <a:cubicBezTo>
                  <a:pt x="10420785" y="1698493"/>
                  <a:pt x="8336850" y="1600444"/>
                  <a:pt x="6105607" y="1600444"/>
                </a:cubicBezTo>
                <a:cubicBezTo>
                  <a:pt x="3864934" y="1600444"/>
                  <a:pt x="1772815" y="1699323"/>
                  <a:pt x="1" y="1870938"/>
                </a:cubicBezTo>
                <a:cubicBezTo>
                  <a:pt x="1" y="1247292"/>
                  <a:pt x="0" y="62364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ectangle 12"/>
          <p:cNvSpPr/>
          <p:nvPr/>
        </p:nvSpPr>
        <p:spPr>
          <a:xfrm>
            <a:off x="1" y="0"/>
            <a:ext cx="12188824" cy="1812642"/>
          </a:xfrm>
          <a:custGeom>
            <a:avLst/>
            <a:gdLst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1 w 12188824"/>
              <a:gd name="connsiteY5" fmla="*/ 187545 h 1812642"/>
              <a:gd name="connsiteX6" fmla="*/ 0 w 12188824"/>
              <a:gd name="connsiteY6" fmla="*/ 0 h 1812642"/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0 w 12188824"/>
              <a:gd name="connsiteY5" fmla="*/ 0 h 181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4" h="1812642">
                <a:moveTo>
                  <a:pt x="0" y="0"/>
                </a:moveTo>
                <a:lnTo>
                  <a:pt x="12188824" y="0"/>
                </a:lnTo>
                <a:lnTo>
                  <a:pt x="12188824" y="1812642"/>
                </a:lnTo>
                <a:cubicBezTo>
                  <a:pt x="10427038" y="1644563"/>
                  <a:pt x="8126377" y="1513957"/>
                  <a:pt x="6105607" y="1498429"/>
                </a:cubicBezTo>
                <a:cubicBezTo>
                  <a:pt x="4065906" y="1482756"/>
                  <a:pt x="1772815" y="1551588"/>
                  <a:pt x="1" y="1723203"/>
                </a:cubicBezTo>
                <a:cubicBezTo>
                  <a:pt x="1" y="1148802"/>
                  <a:pt x="0" y="574401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/>
          <p:cNvSpPr/>
          <p:nvPr/>
        </p:nvSpPr>
        <p:spPr bwMode="hidden">
          <a:xfrm>
            <a:off x="1" y="6354411"/>
            <a:ext cx="12188824" cy="503589"/>
          </a:xfrm>
          <a:custGeom>
            <a:avLst/>
            <a:gdLst/>
            <a:ahLst/>
            <a:cxnLst/>
            <a:rect l="l" t="t" r="r" b="b"/>
            <a:pathLst>
              <a:path w="12188824" h="503589">
                <a:moveTo>
                  <a:pt x="6105606" y="0"/>
                </a:moveTo>
                <a:cubicBezTo>
                  <a:pt x="8336849" y="0"/>
                  <a:pt x="10420784" y="98049"/>
                  <a:pt x="12188824" y="268270"/>
                </a:cubicBezTo>
                <a:lnTo>
                  <a:pt x="12188824" y="503589"/>
                </a:lnTo>
                <a:lnTo>
                  <a:pt x="0" y="503589"/>
                </a:lnTo>
                <a:lnTo>
                  <a:pt x="0" y="270494"/>
                </a:lnTo>
                <a:cubicBezTo>
                  <a:pt x="1772814" y="98879"/>
                  <a:pt x="3864933" y="0"/>
                  <a:pt x="610560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2414" y="274638"/>
            <a:ext cx="9144000" cy="1096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5138" y="6518274"/>
            <a:ext cx="5864674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8412" y="6518274"/>
            <a:ext cx="16764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518274"/>
            <a:ext cx="1143002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asteravoidanceexperts.com/best-return-to-office-plan-a-team-led-approach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methods" TargetMode="External"/><Relationship Id="rId2" Type="http://schemas.openxmlformats.org/officeDocument/2006/relationships/image" Target="../media/image5.1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7615" TargetMode="External"/><Relationship Id="rId7" Type="http://schemas.openxmlformats.org/officeDocument/2006/relationships/hyperlink" Target="https://pxhere.com/es/photo/1436183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hyperlink" Target="https://analytics-news.jp/info/article.html?oid=6450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CHINOOK MUSIC STORE</a:t>
            </a:r>
          </a:p>
        </p:txBody>
      </p:sp>
      <p:pic>
        <p:nvPicPr>
          <p:cNvPr id="10" name="Picture Placeholder 9" descr="Piano keys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Roshni Kumari</a:t>
            </a:r>
          </a:p>
          <a:p>
            <a:r>
              <a:rPr lang="en-US" dirty="0"/>
              <a:t>5-10-2024</a:t>
            </a:r>
          </a:p>
        </p:txBody>
      </p:sp>
    </p:spTree>
    <p:extLst>
      <p:ext uri="{BB962C8B-B14F-4D97-AF65-F5344CB8AC3E}">
        <p14:creationId xmlns:p14="http://schemas.microsoft.com/office/powerpoint/2010/main" val="1349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countries by Total Revenue and purchase frequency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95F07-E7AD-B3B2-905A-FA7F63BF254C}"/>
              </a:ext>
            </a:extLst>
          </p:cNvPr>
          <p:cNvSpPr txBox="1"/>
          <p:nvPr/>
        </p:nvSpPr>
        <p:spPr>
          <a:xfrm>
            <a:off x="7102524" y="2276872"/>
            <a:ext cx="4602299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Top 5 Countries by Total Revenue: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Canada is 2</a:t>
            </a:r>
            <a:r>
              <a:rPr lang="en-US" sz="1500" baseline="30000" dirty="0"/>
              <a:t>nd</a:t>
            </a:r>
            <a:r>
              <a:rPr lang="en-US" sz="1500" dirty="0"/>
              <a:t> top country - $536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USA is top most country by total revenue - $1040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Brazil - $428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Germany - $335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France - $389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Top 5 Countries by Number of Invoices: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Canada has frequency of purchase - 76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Purchase frequency of Brazil - 61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Germany - 41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USA has highest purchase frequency - 131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500" dirty="0"/>
              <a:t>France – 50</a:t>
            </a:r>
          </a:p>
          <a:p>
            <a:pPr lvl="1"/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4E801-54D5-C470-9588-69B50D61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2701233"/>
            <a:ext cx="5688632" cy="318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5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selling Genre in USA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795" y="2600737"/>
            <a:ext cx="4960166" cy="2952328"/>
          </a:xfrm>
        </p:spPr>
        <p:txBody>
          <a:bodyPr>
            <a:normAutofit/>
          </a:bodyPr>
          <a:lstStyle/>
          <a:p>
            <a:r>
              <a:rPr lang="en-US" sz="1500" dirty="0"/>
              <a:t>Top 10 selling genres in the USA are Rock, Metal, Alternative &amp; Punk, Latin, R&amp;B/Soul, Blues, and so on.</a:t>
            </a:r>
          </a:p>
          <a:p>
            <a:r>
              <a:rPr lang="en-US" sz="1500" dirty="0"/>
              <a:t>Rock is the top genre Purchased by customers in the USA with 561.</a:t>
            </a:r>
          </a:p>
          <a:p>
            <a:r>
              <a:rPr lang="en-US" sz="1500" dirty="0"/>
              <a:t>The 2</a:t>
            </a:r>
            <a:r>
              <a:rPr lang="en-US" sz="1500" baseline="30000" dirty="0"/>
              <a:t>nd</a:t>
            </a:r>
            <a:r>
              <a:rPr lang="en-US" sz="1500" dirty="0"/>
              <a:t> top genre in the USA is Alternative &amp; Punk as 130</a:t>
            </a:r>
          </a:p>
          <a:p>
            <a:r>
              <a:rPr lang="en-US" sz="1500" dirty="0"/>
              <a:t>Metal is the 3</a:t>
            </a:r>
            <a:r>
              <a:rPr lang="en-US" sz="1500" baseline="30000" dirty="0"/>
              <a:t>rd</a:t>
            </a:r>
            <a:r>
              <a:rPr lang="en-US" sz="1500" dirty="0"/>
              <a:t> top genre in the USA with 124.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57A2-5AD9-9742-F091-AD1E7E45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864" y="1988840"/>
            <a:ext cx="4816257" cy="417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6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Fluctuation in Total Sales per year and quarter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95F07-E7AD-B3B2-905A-FA7F63BF254C}"/>
              </a:ext>
            </a:extLst>
          </p:cNvPr>
          <p:cNvSpPr txBox="1"/>
          <p:nvPr/>
        </p:nvSpPr>
        <p:spPr>
          <a:xfrm>
            <a:off x="7246540" y="3323311"/>
            <a:ext cx="460229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The highest sales Chinook music store gained in 2017 quarter 1 was 3076.92k.</a:t>
            </a:r>
          </a:p>
          <a:p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After that in July 2019 Quarter 3 gained 3033.36k.</a:t>
            </a:r>
          </a:p>
          <a:p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In July 2017 quarter 4, the lowest total sales gained by Chinook Music was 1704.78k.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EB8E5-2B91-8908-6A78-60F15653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3062071"/>
            <a:ext cx="6048672" cy="246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01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 between average order value, frequency, and total customers in each country per year.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796" y="1916832"/>
            <a:ext cx="3024336" cy="4464496"/>
          </a:xfrm>
        </p:spPr>
        <p:txBody>
          <a:bodyPr>
            <a:normAutofit/>
          </a:bodyPr>
          <a:lstStyle/>
          <a:p>
            <a:r>
              <a:rPr lang="en-US" sz="1500" dirty="0"/>
              <a:t>This bubble chart shows the relationship between average order values, purchase frequency, and total number of customers in each country per year.</a:t>
            </a:r>
          </a:p>
          <a:p>
            <a:r>
              <a:rPr lang="en-US" sz="1500" dirty="0"/>
              <a:t>After analysis got to know that the USA is the top country in AOV, purchase frequency, and number of customers in every year. (frequency- 131, AOV- 7.94, and total customers - 13).</a:t>
            </a:r>
          </a:p>
          <a:p>
            <a:r>
              <a:rPr lang="en-US" sz="1500" dirty="0"/>
              <a:t>Canada is the 2</a:t>
            </a:r>
            <a:r>
              <a:rPr lang="en-US" sz="1500" baseline="30000" dirty="0"/>
              <a:t>nd</a:t>
            </a:r>
          </a:p>
          <a:p>
            <a:r>
              <a:rPr lang="en-US" sz="1500" dirty="0"/>
              <a:t>Canada: - frequency- 76, AOV- 7.06, and total customers – 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4AE0B-2BD4-83EF-9148-BBDDBE8F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043" y="1916832"/>
            <a:ext cx="7636001" cy="4282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13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Fluctuation in number of customers per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95F07-E7AD-B3B2-905A-FA7F63BF254C}"/>
              </a:ext>
            </a:extLst>
          </p:cNvPr>
          <p:cNvSpPr txBox="1"/>
          <p:nvPr/>
        </p:nvSpPr>
        <p:spPr>
          <a:xfrm>
            <a:off x="7318548" y="3705852"/>
            <a:ext cx="4602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500" dirty="0"/>
              <a:t>In 2020 the overall number of customers available was 58 which is the highest.</a:t>
            </a:r>
          </a:p>
          <a:p>
            <a:pPr lvl="1"/>
            <a:endParaRPr lang="en-US" sz="15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500" dirty="0"/>
              <a:t>In 2019 the lowest number of customers was 54.</a:t>
            </a:r>
          </a:p>
          <a:p>
            <a:pPr lvl="1"/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C9B26-745C-DED2-FA30-E8E6B332A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8" y="2996952"/>
            <a:ext cx="5606684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58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Customers by total revenue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796" y="2662269"/>
            <a:ext cx="3888432" cy="3117638"/>
          </a:xfrm>
        </p:spPr>
        <p:txBody>
          <a:bodyPr>
            <a:normAutofit/>
          </a:bodyPr>
          <a:lstStyle/>
          <a:p>
            <a:r>
              <a:rPr lang="en-US" sz="1500" dirty="0"/>
              <a:t>Top 5 Customers are Frantisek Wichterlova, Helena Holy, Hugh O'Reilly, Manoj Pareek, and Luis Goncalves.</a:t>
            </a:r>
          </a:p>
          <a:p>
            <a:r>
              <a:rPr lang="en-US" sz="1500" dirty="0"/>
              <a:t>Frantisek Wichterlova Spending High amount as 23820k</a:t>
            </a:r>
          </a:p>
          <a:p>
            <a:r>
              <a:rPr lang="en-US" sz="1500" dirty="0"/>
              <a:t>Helena Holy has paid 2</a:t>
            </a:r>
            <a:r>
              <a:rPr lang="en-US" sz="1500" baseline="30000" dirty="0"/>
              <a:t>nd</a:t>
            </a:r>
            <a:r>
              <a:rPr lang="en-US" sz="1500" dirty="0"/>
              <a:t> highest amount which is 21169.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6EF93-36EF-39CC-8B48-472F9FE4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332" y="2662269"/>
            <a:ext cx="5989378" cy="311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67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Churned 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95F07-E7AD-B3B2-905A-FA7F63BF254C}"/>
              </a:ext>
            </a:extLst>
          </p:cNvPr>
          <p:cNvSpPr txBox="1"/>
          <p:nvPr/>
        </p:nvSpPr>
        <p:spPr>
          <a:xfrm>
            <a:off x="7390556" y="3469246"/>
            <a:ext cx="4602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 A total of 59 customers are available in the Chinook Music store.</a:t>
            </a:r>
          </a:p>
          <a:p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Total Churned Customers are 5.</a:t>
            </a:r>
          </a:p>
          <a:p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So, the remaining number of customers is 54.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E0292-5DDB-F3C3-9884-A0306CA6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2" y="3084933"/>
            <a:ext cx="6264183" cy="241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9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selling Artists in USA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788" y="2204864"/>
            <a:ext cx="4419599" cy="3888432"/>
          </a:xfrm>
        </p:spPr>
        <p:txBody>
          <a:bodyPr>
            <a:normAutofit/>
          </a:bodyPr>
          <a:lstStyle/>
          <a:p>
            <a:r>
              <a:rPr lang="en-US" sz="1500" dirty="0"/>
              <a:t>According to sales data, the top 5 best-selling artists in the USA are Van Halen, R.E.M., The Rolling Stones, Nirvana, and Eric Clapton.</a:t>
            </a:r>
          </a:p>
          <a:p>
            <a:r>
              <a:rPr lang="en-US" sz="1500" dirty="0"/>
              <a:t>Van Halen is the top Artist purchased by customers with 43.</a:t>
            </a:r>
          </a:p>
          <a:p>
            <a:r>
              <a:rPr lang="en-US" sz="1500" dirty="0"/>
              <a:t>R.E.M. ranks 2nd among the best-selling artists, with an impressive 38 million records sold.</a:t>
            </a:r>
          </a:p>
          <a:p>
            <a:r>
              <a:rPr lang="en-US" sz="1500" dirty="0"/>
              <a:t>The Rolling </a:t>
            </a:r>
            <a:r>
              <a:rPr lang="en-US" sz="1500" dirty="0" err="1"/>
              <a:t>Stones's</a:t>
            </a:r>
            <a:r>
              <a:rPr lang="en-US" sz="1500" dirty="0"/>
              <a:t> sales figures reveal an impressive 38 million units sold, placing them 3</a:t>
            </a:r>
            <a:r>
              <a:rPr lang="en-US" sz="1500" baseline="30000" dirty="0"/>
              <a:t>rd</a:t>
            </a:r>
            <a:r>
              <a:rPr lang="en-US" sz="1500" dirty="0"/>
              <a:t> among the best-selling artists.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017F0-7660-3BCC-1683-89212323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364" y="2492896"/>
            <a:ext cx="5819430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7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Insights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41F1F-A46F-11FC-1B95-55CA1D57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9" y="1916832"/>
            <a:ext cx="12097345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02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371601"/>
            <a:ext cx="9144000" cy="97728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3A4250-AD9D-46F0-8AD5-7554B781A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804" y="2564904"/>
            <a:ext cx="5256585" cy="2577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905DFABB-470E-257E-01FF-362F94479BF7}"/>
              </a:ext>
            </a:extLst>
          </p:cNvPr>
          <p:cNvSpPr txBox="1">
            <a:spLocks/>
          </p:cNvSpPr>
          <p:nvPr/>
        </p:nvSpPr>
        <p:spPr>
          <a:xfrm>
            <a:off x="6310436" y="2701402"/>
            <a:ext cx="5364087" cy="2304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 have facilitated data-driven growth, our analysis will focus on key music store trends, including customer demographics, purchasing patterns, and churn rates.</a:t>
            </a:r>
          </a:p>
          <a:p>
            <a:r>
              <a:rPr lang="en-US" sz="1500" dirty="0"/>
              <a:t>At Chinook, we successfully extracted valuable insights from music sales data by addressing specific objective and subjective questions, informing strategic decisions to drive growth in the physical music market.</a:t>
            </a:r>
          </a:p>
        </p:txBody>
      </p:sp>
    </p:spTree>
    <p:extLst>
      <p:ext uri="{BB962C8B-B14F-4D97-AF65-F5344CB8AC3E}">
        <p14:creationId xmlns:p14="http://schemas.microsoft.com/office/powerpoint/2010/main" val="270907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6814" y="2541084"/>
            <a:ext cx="4419599" cy="3036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Chinook music refers to a genre or style of Indigenous music that is influenced by the cultural practices and traditions of the Chinook people, a Native American tribe primarily located in the Pacific Northwest region of the United States.</a:t>
            </a:r>
          </a:p>
          <a:p>
            <a:pPr marL="0" indent="0">
              <a:buNone/>
            </a:pPr>
            <a:r>
              <a:rPr lang="en-US" sz="1500" dirty="0"/>
              <a:t>The Chinook database was created by Luis Rocha.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48E8F-06A4-6235-6971-E259457A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533" y="1925568"/>
            <a:ext cx="4788146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3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Thanking you</a:t>
            </a:r>
          </a:p>
        </p:txBody>
      </p:sp>
      <p:pic>
        <p:nvPicPr>
          <p:cNvPr id="3" name="Picture Placeholder 4" descr="Person playing the saxophone">
            <a:extLst>
              <a:ext uri="{FF2B5EF4-FFF2-40B4-BE49-F238E27FC236}">
                <a16:creationId xmlns:a16="http://schemas.microsoft.com/office/drawing/2014/main" id="{08BE60F0-147E-D590-09E6-F0B0163E7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" r="57"/>
          <a:stretch/>
        </p:blipFill>
        <p:spPr bwMode="white">
          <a:xfrm>
            <a:off x="333772" y="188640"/>
            <a:ext cx="6048672" cy="576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6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1269876" y="3102494"/>
            <a:ext cx="5364087" cy="2634209"/>
          </a:xfrm>
        </p:spPr>
        <p:txBody>
          <a:bodyPr>
            <a:normAutofit/>
          </a:bodyPr>
          <a:lstStyle/>
          <a:p>
            <a:r>
              <a:rPr lang="en-US" sz="1500" dirty="0"/>
              <a:t>To facilitate data-driven growth, our analysis will focus on key music store trends, including customer demographics, purchasing patterns, and churn rates.</a:t>
            </a:r>
          </a:p>
          <a:p>
            <a:r>
              <a:rPr lang="en-US" sz="1500" dirty="0"/>
              <a:t>At Chinook, my objective is to extract valuable insights from music sales data by solving Objective and Subjective questions that are given, and also guiding strategic initiatives in the physical music market.</a:t>
            </a:r>
          </a:p>
        </p:txBody>
      </p:sp>
      <p:pic>
        <p:nvPicPr>
          <p:cNvPr id="3" name="Picture Placeholder 59" descr="Person playing the banjo">
            <a:extLst>
              <a:ext uri="{FF2B5EF4-FFF2-40B4-BE49-F238E27FC236}">
                <a16:creationId xmlns:a16="http://schemas.microsoft.com/office/drawing/2014/main" id="{65FFFEA8-CC34-4562-7D53-9BCD0130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" r="57"/>
          <a:stretch/>
        </p:blipFill>
        <p:spPr>
          <a:xfrm>
            <a:off x="7246540" y="2590800"/>
            <a:ext cx="4536504" cy="3505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5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 Music Database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3812" y="2060848"/>
            <a:ext cx="6012158" cy="3756248"/>
          </a:xfrm>
        </p:spPr>
        <p:txBody>
          <a:bodyPr>
            <a:normAutofit/>
          </a:bodyPr>
          <a:lstStyle/>
          <a:p>
            <a:r>
              <a:rPr lang="en-US" sz="1500" dirty="0"/>
              <a:t>The Chinook music database consists of 11 tables: - Artists, Albums, Customers, Employees, Genres, Invoices, Invoice_line, Media_type, Playlist, Playlist_track, and Track.</a:t>
            </a:r>
          </a:p>
          <a:p>
            <a:r>
              <a:rPr lang="en-US" sz="1500" dirty="0"/>
              <a:t>The total number is customers available at Chinook Music Store is: - 59</a:t>
            </a:r>
          </a:p>
          <a:p>
            <a:r>
              <a:rPr lang="en-US" sz="1500" dirty="0"/>
              <a:t>Chinook music stores are explored in 24 countries.</a:t>
            </a:r>
          </a:p>
          <a:p>
            <a:r>
              <a:rPr lang="en-US" sz="1500" dirty="0"/>
              <a:t>Chinook music store has a total of 186 Albums, 16 Genres, a total of 157 Tracks, 130 Artists, and 18 Playlists.</a:t>
            </a:r>
          </a:p>
          <a:p>
            <a:r>
              <a:rPr lang="en-US" sz="1500" dirty="0"/>
              <a:t>Chinook have done 4.71k total Revenue.</a:t>
            </a:r>
          </a:p>
        </p:txBody>
      </p:sp>
      <p:pic>
        <p:nvPicPr>
          <p:cNvPr id="2" name="Picture Placeholder 7" descr="Person playing the violin&#10;">
            <a:extLst>
              <a:ext uri="{FF2B5EF4-FFF2-40B4-BE49-F238E27FC236}">
                <a16:creationId xmlns:a16="http://schemas.microsoft.com/office/drawing/2014/main" id="{FF491156-2001-AB42-3C4A-6CABA2F59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" r="40"/>
          <a:stretch/>
        </p:blipFill>
        <p:spPr>
          <a:xfrm>
            <a:off x="6886500" y="2430212"/>
            <a:ext cx="4968552" cy="301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0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81B07FF-6A67-EC28-CAE2-09DBFA77D052}"/>
              </a:ext>
            </a:extLst>
          </p:cNvPr>
          <p:cNvSpPr txBox="1">
            <a:spLocks/>
          </p:cNvSpPr>
          <p:nvPr/>
        </p:nvSpPr>
        <p:spPr>
          <a:xfrm>
            <a:off x="477788" y="2060848"/>
            <a:ext cx="7992888" cy="41764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Data Cleaning: -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500" dirty="0"/>
              <a:t>Handling missing data elements to improve data quality and reliability.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500" dirty="0"/>
              <a:t>Performed data duplication analysis for accuracy.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500" dirty="0"/>
              <a:t>Schema developed by introducing foreign key relationships between tables.</a:t>
            </a:r>
          </a:p>
          <a:p>
            <a:pPr marL="279082" lvl="1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Deriving insights: -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500" dirty="0"/>
              <a:t>Leveraging CTEs, JOINS, Subqueries, and WINDOW Functions.</a:t>
            </a:r>
          </a:p>
          <a:p>
            <a:pPr marL="279082" lvl="1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Analytics: -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500" dirty="0"/>
              <a:t>Visualized data in a whole new way using charts and slicers, revealing trends and patterns.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500" dirty="0"/>
              <a:t>A Power BI dashboard was developed to visualize data correlations and facilitate in-depth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7A1-6A75-9C44-CDE0-0428C018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0676" y="2662052"/>
            <a:ext cx="3456384" cy="297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2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2302000"/>
            <a:ext cx="3781439" cy="1431799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An ER Diagram was developed by defining relationships between tables using foreign keys, and visualizing the database schema.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4FE43D-F766-A43C-BA64-48B1FAA3D6AC}"/>
              </a:ext>
            </a:extLst>
          </p:cNvPr>
          <p:cNvGrpSpPr/>
          <p:nvPr/>
        </p:nvGrpSpPr>
        <p:grpSpPr>
          <a:xfrm>
            <a:off x="405780" y="188640"/>
            <a:ext cx="6552729" cy="5859946"/>
            <a:chOff x="7302" y="0"/>
            <a:chExt cx="5741141" cy="60693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CAB623-B4AB-27B8-DFA1-FA43CC2CE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" y="0"/>
              <a:ext cx="5731510" cy="21926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58D74B-A4A7-23AE-A5B7-506EB895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" y="2188891"/>
              <a:ext cx="5731510" cy="2286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4921B1-E0FC-A734-96ED-D118B744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" y="4474891"/>
              <a:ext cx="5733415" cy="1594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0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INSIGHTS AND RECOMMENDATIONS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01D47-BCF0-D90E-3CEA-4916AB78C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5860" y="4853264"/>
            <a:ext cx="3212473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FC5C7-15A5-5AE8-7B1B-081E61C2F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26260" y="4853264"/>
            <a:ext cx="3212473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49109-0DA5-2CCE-E8FC-32F76CF05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46249" y="4853264"/>
            <a:ext cx="2860211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1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Customers in each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C7B5-72D8-2AE2-35AA-46520A7A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2504757"/>
            <a:ext cx="6264696" cy="3037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D95F07-E7AD-B3B2-905A-FA7F63BF254C}"/>
              </a:ext>
            </a:extLst>
          </p:cNvPr>
          <p:cNvSpPr txBox="1"/>
          <p:nvPr/>
        </p:nvSpPr>
        <p:spPr>
          <a:xfrm>
            <a:off x="7345638" y="2707758"/>
            <a:ext cx="439249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USA has the highest total number of customers at 13.</a:t>
            </a:r>
          </a:p>
          <a:p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After the USA, Canada is 2</a:t>
            </a:r>
            <a:r>
              <a:rPr lang="en-US" sz="1500" baseline="30000" dirty="0"/>
              <a:t>nd  </a:t>
            </a:r>
            <a:r>
              <a:rPr lang="en-US" sz="1500" dirty="0"/>
              <a:t>top country of the number of Chinook customers is 8.</a:t>
            </a:r>
          </a:p>
          <a:p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Argentina, Australia, Austria, Belgium, Chile, Denmark, Finland, Hungary, Ireland, Italy, Netherlands, Norway, Poland, Spain, and Sweden have only 1 customer available as the minimum number of customers.</a:t>
            </a:r>
          </a:p>
        </p:txBody>
      </p:sp>
    </p:spTree>
    <p:extLst>
      <p:ext uri="{BB962C8B-B14F-4D97-AF65-F5344CB8AC3E}">
        <p14:creationId xmlns:p14="http://schemas.microsoft.com/office/powerpoint/2010/main" val="31390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selling Tracks in the USA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796" y="2852936"/>
            <a:ext cx="4960166" cy="2808312"/>
          </a:xfrm>
        </p:spPr>
        <p:txBody>
          <a:bodyPr>
            <a:normAutofit/>
          </a:bodyPr>
          <a:lstStyle/>
          <a:p>
            <a:r>
              <a:rPr lang="en-US" sz="1500" dirty="0"/>
              <a:t>In the USA the top 10 tracks include War Pigs, You Know I’m No Good(feat Ghostface Killah), End of the Night, Evil Woman, highway Chile, and so on.</a:t>
            </a:r>
          </a:p>
          <a:p>
            <a:r>
              <a:rPr lang="en-US" sz="1500" dirty="0"/>
              <a:t>War Pigs is the top Track in the USA by selling with 7.</a:t>
            </a:r>
          </a:p>
          <a:p>
            <a:r>
              <a:rPr lang="en-US" sz="1500" dirty="0"/>
              <a:t>You Know I’m No Good(feat Ghostface Killah) is the 2</a:t>
            </a:r>
            <a:r>
              <a:rPr lang="en-US" sz="1500" baseline="30000" dirty="0"/>
              <a:t>nd</a:t>
            </a:r>
            <a:r>
              <a:rPr lang="en-US" sz="1500" dirty="0"/>
              <a:t> top Track which customers purchased most with 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FC1E1-F1EF-42C0-50EC-8A13BDDA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708920"/>
            <a:ext cx="5464013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rves 16x9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al curves presentation (widescreen).potx" id="{68710E6A-EAC6-48C2-B3F1-37ABA3E433C0}" vid="{1E11B4D8-8842-4901-9C7E-68BBF3CF07CC}"/>
    </a:ext>
  </a:extLst>
</a:theme>
</file>

<file path=ppt/theme/theme2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Musical curves presentation (widescreen)</Template>
  <TotalTime>356</TotalTime>
  <Words>1055</Words>
  <Application>Microsoft Office PowerPoint</Application>
  <PresentationFormat>Custom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Courier New</vt:lpstr>
      <vt:lpstr>Euphemia</vt:lpstr>
      <vt:lpstr>Wingdings</vt:lpstr>
      <vt:lpstr>Curves 16x9</vt:lpstr>
      <vt:lpstr>CHINOOK MUSIC STORE</vt:lpstr>
      <vt:lpstr>Introduction</vt:lpstr>
      <vt:lpstr>Objectives</vt:lpstr>
      <vt:lpstr>Chinook Music Database Overview</vt:lpstr>
      <vt:lpstr>Methodology</vt:lpstr>
      <vt:lpstr>ER Diagram</vt:lpstr>
      <vt:lpstr>INSIGHTS AND RECOMMENDATIONS</vt:lpstr>
      <vt:lpstr>Total Customers in each country</vt:lpstr>
      <vt:lpstr>Top 10 selling Tracks in the USA</vt:lpstr>
      <vt:lpstr>Top 10 countries by Total Revenue and purchase frequency</vt:lpstr>
      <vt:lpstr>Top 10 selling Genre in USA</vt:lpstr>
      <vt:lpstr>Fluctuation in Total Sales per year and quarter</vt:lpstr>
      <vt:lpstr>Relation between average order value, frequency, and total customers in each country per year.</vt:lpstr>
      <vt:lpstr>Fluctuation in number of customers per year</vt:lpstr>
      <vt:lpstr>Top 5 Customers by total revenue</vt:lpstr>
      <vt:lpstr>Total Churned Customers</vt:lpstr>
      <vt:lpstr>Top 10 selling Artists in USA</vt:lpstr>
      <vt:lpstr>Visual Insights Dashboard</vt:lpstr>
      <vt:lpstr>Outcome</vt:lpstr>
      <vt:lpstr>Thanking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Roshan Kumar</dc:creator>
  <cp:lastModifiedBy>Roshan Kumar</cp:lastModifiedBy>
  <cp:revision>1</cp:revision>
  <dcterms:created xsi:type="dcterms:W3CDTF">2024-10-03T20:31:55Z</dcterms:created>
  <dcterms:modified xsi:type="dcterms:W3CDTF">2024-10-04T17:57:37Z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